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bada482472941e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68" r:id="rId4"/>
    <p:sldId id="317" r:id="rId5"/>
    <p:sldId id="319" r:id="rId6"/>
    <p:sldId id="320" r:id="rId7"/>
    <p:sldId id="318" r:id="rId8"/>
    <p:sldId id="340" r:id="rId9"/>
    <p:sldId id="326" r:id="rId10"/>
    <p:sldId id="329" r:id="rId11"/>
    <p:sldId id="327" r:id="rId12"/>
    <p:sldId id="330" r:id="rId13"/>
    <p:sldId id="328" r:id="rId14"/>
    <p:sldId id="331" r:id="rId15"/>
    <p:sldId id="332" r:id="rId16"/>
    <p:sldId id="333" r:id="rId17"/>
    <p:sldId id="335" r:id="rId18"/>
    <p:sldId id="334" r:id="rId19"/>
    <p:sldId id="323" r:id="rId20"/>
    <p:sldId id="337" r:id="rId21"/>
    <p:sldId id="336" r:id="rId22"/>
    <p:sldId id="341" r:id="rId23"/>
    <p:sldId id="342" r:id="rId24"/>
    <p:sldId id="343" r:id="rId25"/>
    <p:sldId id="338" r:id="rId26"/>
  </p:sldIdLst>
  <p:sldSz cx="12192000" cy="6858000"/>
  <p:notesSz cx="6797675" cy="9926638"/>
  <p:embeddedFontLs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Arial Rounded MT Bold" panose="020F0704030504030204" pitchFamily="34" charset="0"/>
      <p:regular r:id="rId32"/>
    </p:embeddedFont>
    <p:embeddedFont>
      <p:font typeface="Adobe Arabic" panose="02040503050201020203" pitchFamily="18" charset="-78"/>
      <p:regular r:id="rId33"/>
      <p:bold r:id="rId34"/>
      <p:italic r:id="rId35"/>
      <p:boldItalic r:id="rId36"/>
    </p:embeddedFont>
    <p:embeddedFont>
      <p:font typeface="Lato Light" panose="020F0302020204030203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Segoe UI Semibold" panose="020B0702040204020203" pitchFamily="34" charset="0"/>
      <p:bold r:id="rId52"/>
      <p:boldItalic r:id="rId5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 van veldhuizen" initials="Evv" lastIdx="1" clrIdx="0">
    <p:extLst>
      <p:ext uri="{19B8F6BF-5375-455C-9EA6-DF929625EA0E}">
        <p15:presenceInfo xmlns:p15="http://schemas.microsoft.com/office/powerpoint/2012/main" userId="Elisa van veldhuizen" providerId="None"/>
      </p:ext>
    </p:extLst>
  </p:cmAuthor>
  <p:cmAuthor id="2" name="Margriet Stronkhorst" initials="MS" lastIdx="1" clrIdx="1">
    <p:extLst>
      <p:ext uri="{19B8F6BF-5375-455C-9EA6-DF929625EA0E}">
        <p15:presenceInfo xmlns:p15="http://schemas.microsoft.com/office/powerpoint/2012/main" userId="S-1-5-21-2103144509-1821044634-3520185434-215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017D"/>
    <a:srgbClr val="515F67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2" autoAdjust="0"/>
    <p:restoredTop sz="83661" autoAdjust="0"/>
  </p:normalViewPr>
  <p:slideViewPr>
    <p:cSldViewPr snapToGrid="0">
      <p:cViewPr varScale="1">
        <p:scale>
          <a:sx n="70" d="100"/>
          <a:sy n="70" d="100"/>
        </p:scale>
        <p:origin x="92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552" cy="497008"/>
          </a:xfrm>
          <a:prstGeom prst="rect">
            <a:avLst/>
          </a:prstGeom>
        </p:spPr>
        <p:txBody>
          <a:bodyPr vert="horz" lIns="95791" tIns="47896" rIns="95791" bIns="47896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500" y="0"/>
            <a:ext cx="2945552" cy="497008"/>
          </a:xfrm>
          <a:prstGeom prst="rect">
            <a:avLst/>
          </a:prstGeom>
        </p:spPr>
        <p:txBody>
          <a:bodyPr vert="horz" lIns="95791" tIns="47896" rIns="95791" bIns="47896" rtlCol="0"/>
          <a:lstStyle>
            <a:lvl1pPr algn="r">
              <a:defRPr sz="1300"/>
            </a:lvl1pPr>
          </a:lstStyle>
          <a:p>
            <a:fld id="{5F9E0113-FB02-41F4-8C3E-36CA95A7179F}" type="datetimeFigureOut">
              <a:rPr lang="nl-NL" smtClean="0"/>
              <a:t>07-12-2022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91" tIns="47896" rIns="95791" bIns="47896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19" y="4777364"/>
            <a:ext cx="5439439" cy="3908445"/>
          </a:xfrm>
          <a:prstGeom prst="rect">
            <a:avLst/>
          </a:prstGeom>
        </p:spPr>
        <p:txBody>
          <a:bodyPr vert="horz" lIns="95791" tIns="47896" rIns="95791" bIns="478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31"/>
            <a:ext cx="2945552" cy="497008"/>
          </a:xfrm>
          <a:prstGeom prst="rect">
            <a:avLst/>
          </a:prstGeom>
        </p:spPr>
        <p:txBody>
          <a:bodyPr vert="horz" lIns="95791" tIns="47896" rIns="95791" bIns="47896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500" y="9429631"/>
            <a:ext cx="2945552" cy="497008"/>
          </a:xfrm>
          <a:prstGeom prst="rect">
            <a:avLst/>
          </a:prstGeom>
        </p:spPr>
        <p:txBody>
          <a:bodyPr vert="horz" lIns="95791" tIns="47896" rIns="95791" bIns="47896" rtlCol="0" anchor="b"/>
          <a:lstStyle>
            <a:lvl1pPr algn="r">
              <a:defRPr sz="13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04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27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0231" y="633265"/>
            <a:ext cx="10907999" cy="1668684"/>
          </a:xfrm>
        </p:spPr>
        <p:txBody>
          <a:bodyPr anchor="t" anchorCtr="0"/>
          <a:lstStyle>
            <a:lvl1pPr algn="l">
              <a:lnSpc>
                <a:spcPct val="84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5856F0F-56DC-42A7-A64D-C54C639B6D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606" y="2461437"/>
            <a:ext cx="10908000" cy="3742374"/>
          </a:xfrm>
          <a:custGeom>
            <a:avLst/>
            <a:gdLst>
              <a:gd name="connsiteX0" fmla="*/ 0 w 10908000"/>
              <a:gd name="connsiteY0" fmla="*/ 0 h 3742374"/>
              <a:gd name="connsiteX1" fmla="*/ 10908000 w 10908000"/>
              <a:gd name="connsiteY1" fmla="*/ 0 h 3742374"/>
              <a:gd name="connsiteX2" fmla="*/ 10908000 w 10908000"/>
              <a:gd name="connsiteY2" fmla="*/ 2209805 h 3742374"/>
              <a:gd name="connsiteX3" fmla="*/ 10787854 w 10908000"/>
              <a:gd name="connsiteY3" fmla="*/ 2205240 h 3742374"/>
              <a:gd name="connsiteX4" fmla="*/ 9947414 w 10908000"/>
              <a:gd name="connsiteY4" fmla="*/ 2194606 h 3742374"/>
              <a:gd name="connsiteX5" fmla="*/ 31850 w 10908000"/>
              <a:gd name="connsiteY5" fmla="*/ 3731846 h 3742374"/>
              <a:gd name="connsiteX6" fmla="*/ 0 w 10908000"/>
              <a:gd name="connsiteY6" fmla="*/ 3742374 h 374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08000" h="3742374">
                <a:moveTo>
                  <a:pt x="0" y="0"/>
                </a:moveTo>
                <a:lnTo>
                  <a:pt x="10908000" y="0"/>
                </a:lnTo>
                <a:lnTo>
                  <a:pt x="10908000" y="2209805"/>
                </a:lnTo>
                <a:lnTo>
                  <a:pt x="10787854" y="2205240"/>
                </a:lnTo>
                <a:cubicBezTo>
                  <a:pt x="10508566" y="2198165"/>
                  <a:pt x="10228406" y="2194606"/>
                  <a:pt x="9947414" y="2194606"/>
                </a:cubicBezTo>
                <a:cubicBezTo>
                  <a:pt x="6489894" y="2194606"/>
                  <a:pt x="3158237" y="2733488"/>
                  <a:pt x="31850" y="3731846"/>
                </a:cubicBezTo>
                <a:lnTo>
                  <a:pt x="0" y="3742374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AA24550-F52F-441E-83AB-2595DF666A7B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9175D-1C93-41A9-8D4B-6EB16656F0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991794" y="5202197"/>
            <a:ext cx="2534433" cy="10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object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8565" y="715382"/>
            <a:ext cx="5040000" cy="92689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8566" y="1925619"/>
            <a:ext cx="5040000" cy="4068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17B4D883-0E0F-4CA7-A8EB-468587C28D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0938" y="1849438"/>
            <a:ext cx="5313297" cy="34925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63B2327-59D6-4D63-96E5-523CFC6B64C0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3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A8A29C8-3D56-470A-A18A-887BD3959D92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89190"/>
            <a:ext cx="10515600" cy="1762927"/>
          </a:xfrm>
        </p:spPr>
        <p:txBody>
          <a:bodyPr anchor="b"/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3446980"/>
            <a:ext cx="10515600" cy="1299681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210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voor titel over twee regels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+foto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C2769A1-373B-4CAE-A3E9-A99BAAE0B7AB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85388" y="715382"/>
            <a:ext cx="4921321" cy="9268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067C4D30-8C02-4984-B5D1-AE8B27F28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200" y="633600"/>
            <a:ext cx="5458800" cy="559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DB18388-C81B-4938-9040-8214E64CB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4925" y="1920875"/>
            <a:ext cx="4921321" cy="4068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76D8719-9BFC-4E5B-9F4A-8D0DE993C35B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53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6AD9A566-40D5-470A-8119-D6F98EAB8A29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Witte curve">
            <a:extLst>
              <a:ext uri="{FF2B5EF4-FFF2-40B4-BE49-F238E27FC236}">
                <a16:creationId xmlns:a16="http://schemas.microsoft.com/office/drawing/2014/main" id="{546BD650-A311-4193-BC78-E3886B23CF9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656043"/>
            <a:ext cx="12192004" cy="2201959"/>
          </a:xfrm>
          <a:custGeom>
            <a:avLst/>
            <a:gdLst>
              <a:gd name="connsiteX0" fmla="*/ 10583020 w 12192004"/>
              <a:gd name="connsiteY0" fmla="*/ 0 h 2201959"/>
              <a:gd name="connsiteX1" fmla="*/ 11423460 w 12192004"/>
              <a:gd name="connsiteY1" fmla="*/ 10634 h 2201959"/>
              <a:gd name="connsiteX2" fmla="*/ 12192004 w 12192004"/>
              <a:gd name="connsiteY2" fmla="*/ 39836 h 2201959"/>
              <a:gd name="connsiteX3" fmla="*/ 12192004 w 12192004"/>
              <a:gd name="connsiteY3" fmla="*/ 2201959 h 2201959"/>
              <a:gd name="connsiteX4" fmla="*/ 0 w 12192004"/>
              <a:gd name="connsiteY4" fmla="*/ 2201959 h 2201959"/>
              <a:gd name="connsiteX5" fmla="*/ 0 w 12192004"/>
              <a:gd name="connsiteY5" fmla="*/ 1758921 h 2201959"/>
              <a:gd name="connsiteX6" fmla="*/ 44939 w 12192004"/>
              <a:gd name="connsiteY6" fmla="*/ 1743015 h 2201959"/>
              <a:gd name="connsiteX7" fmla="*/ 10583020 w 12192004"/>
              <a:gd name="connsiteY7" fmla="*/ 0 h 220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4" h="2201959">
                <a:moveTo>
                  <a:pt x="10583020" y="0"/>
                </a:moveTo>
                <a:cubicBezTo>
                  <a:pt x="10864012" y="0"/>
                  <a:pt x="11144172" y="3559"/>
                  <a:pt x="11423460" y="10634"/>
                </a:cubicBezTo>
                <a:lnTo>
                  <a:pt x="12192004" y="39836"/>
                </a:lnTo>
                <a:lnTo>
                  <a:pt x="12192004" y="2201959"/>
                </a:lnTo>
                <a:lnTo>
                  <a:pt x="0" y="2201959"/>
                </a:lnTo>
                <a:lnTo>
                  <a:pt x="0" y="1758921"/>
                </a:lnTo>
                <a:lnTo>
                  <a:pt x="44939" y="1743015"/>
                </a:lnTo>
                <a:cubicBezTo>
                  <a:pt x="3350181" y="613129"/>
                  <a:pt x="6894999" y="0"/>
                  <a:pt x="10583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22251" y="702382"/>
            <a:ext cx="8178209" cy="956302"/>
          </a:xfrm>
        </p:spPr>
        <p:txBody>
          <a:bodyPr anchor="t" anchorCtr="0"/>
          <a:lstStyle>
            <a:lvl1pPr algn="l">
              <a:lnSpc>
                <a:spcPct val="98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over twee regels 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22251" y="1844749"/>
            <a:ext cx="8178209" cy="1584251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voor tekst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95B173B-A8ED-49EF-AC12-6D4867ED8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991794" y="5202197"/>
            <a:ext cx="2534433" cy="10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7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+contact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0232" y="633266"/>
            <a:ext cx="10908000" cy="477836"/>
          </a:xfrm>
        </p:spPr>
        <p:txBody>
          <a:bodyPr anchor="t" anchorCtr="0"/>
          <a:lstStyle>
            <a:lvl1pPr algn="l">
              <a:lnSpc>
                <a:spcPct val="84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98547F9A-E88C-4184-A415-6792C7D210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232" y="1158952"/>
            <a:ext cx="10908000" cy="414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Slotwoord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09A22BC-2DE1-4A9A-8569-8A1B0C9D44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606" y="2153092"/>
            <a:ext cx="10908000" cy="4050720"/>
          </a:xfrm>
          <a:custGeom>
            <a:avLst/>
            <a:gdLst>
              <a:gd name="connsiteX0" fmla="*/ 0 w 10908000"/>
              <a:gd name="connsiteY0" fmla="*/ 0 h 4050720"/>
              <a:gd name="connsiteX1" fmla="*/ 10908000 w 10908000"/>
              <a:gd name="connsiteY1" fmla="*/ 0 h 4050720"/>
              <a:gd name="connsiteX2" fmla="*/ 10908000 w 10908000"/>
              <a:gd name="connsiteY2" fmla="*/ 2518150 h 4050720"/>
              <a:gd name="connsiteX3" fmla="*/ 10787854 w 10908000"/>
              <a:gd name="connsiteY3" fmla="*/ 2513585 h 4050720"/>
              <a:gd name="connsiteX4" fmla="*/ 9947414 w 10908000"/>
              <a:gd name="connsiteY4" fmla="*/ 2502951 h 4050720"/>
              <a:gd name="connsiteX5" fmla="*/ 31850 w 10908000"/>
              <a:gd name="connsiteY5" fmla="*/ 4040192 h 4050720"/>
              <a:gd name="connsiteX6" fmla="*/ 0 w 10908000"/>
              <a:gd name="connsiteY6" fmla="*/ 4050720 h 40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08000" h="4050720">
                <a:moveTo>
                  <a:pt x="0" y="0"/>
                </a:moveTo>
                <a:lnTo>
                  <a:pt x="10908000" y="0"/>
                </a:lnTo>
                <a:lnTo>
                  <a:pt x="10908000" y="2518150"/>
                </a:lnTo>
                <a:lnTo>
                  <a:pt x="10787854" y="2513585"/>
                </a:lnTo>
                <a:cubicBezTo>
                  <a:pt x="10508566" y="2506510"/>
                  <a:pt x="10228406" y="2502951"/>
                  <a:pt x="9947414" y="2502951"/>
                </a:cubicBezTo>
                <a:cubicBezTo>
                  <a:pt x="6489894" y="2502951"/>
                  <a:pt x="3158237" y="3041834"/>
                  <a:pt x="31850" y="4040192"/>
                </a:cubicBezTo>
                <a:lnTo>
                  <a:pt x="0" y="405072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8E4F1C85-E30E-4F3D-8FC8-C0F9D846AF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232" y="1626450"/>
            <a:ext cx="10908000" cy="414338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Contactgegevens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6079EC5-F3B4-4713-987E-43AE521D7AE5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0AEED1-5916-4526-AF26-71175F16E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991794" y="5202197"/>
            <a:ext cx="2534433" cy="10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JU PPT omgevingsdienst achtergrond pag2 15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87351" y="423863"/>
            <a:ext cx="1492251" cy="1079500"/>
            <a:chOff x="183" y="267"/>
            <a:chExt cx="705" cy="68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443" y="488"/>
              <a:ext cx="444" cy="459"/>
            </a:xfrm>
            <a:custGeom>
              <a:avLst/>
              <a:gdLst/>
              <a:ahLst/>
              <a:cxnLst>
                <a:cxn ang="0">
                  <a:pos x="756" y="2294"/>
                </a:cxn>
                <a:cxn ang="0">
                  <a:pos x="0" y="1981"/>
                </a:cxn>
                <a:cxn ang="0">
                  <a:pos x="675" y="949"/>
                </a:cxn>
                <a:cxn ang="0">
                  <a:pos x="1465" y="0"/>
                </a:cxn>
                <a:cxn ang="0">
                  <a:pos x="2220" y="313"/>
                </a:cxn>
                <a:cxn ang="0">
                  <a:pos x="1415" y="1283"/>
                </a:cxn>
                <a:cxn ang="0">
                  <a:pos x="756" y="2294"/>
                </a:cxn>
              </a:cxnLst>
              <a:rect l="0" t="0" r="r" b="b"/>
              <a:pathLst>
                <a:path w="2220" h="2294">
                  <a:moveTo>
                    <a:pt x="756" y="2294"/>
                  </a:moveTo>
                  <a:cubicBezTo>
                    <a:pt x="0" y="1981"/>
                    <a:pt x="0" y="1981"/>
                    <a:pt x="0" y="1981"/>
                  </a:cubicBezTo>
                  <a:cubicBezTo>
                    <a:pt x="0" y="1981"/>
                    <a:pt x="199" y="1558"/>
                    <a:pt x="675" y="949"/>
                  </a:cubicBezTo>
                  <a:cubicBezTo>
                    <a:pt x="1218" y="255"/>
                    <a:pt x="1465" y="0"/>
                    <a:pt x="1465" y="0"/>
                  </a:cubicBezTo>
                  <a:cubicBezTo>
                    <a:pt x="2220" y="313"/>
                    <a:pt x="2220" y="313"/>
                    <a:pt x="2220" y="313"/>
                  </a:cubicBezTo>
                  <a:cubicBezTo>
                    <a:pt x="2220" y="313"/>
                    <a:pt x="1952" y="570"/>
                    <a:pt x="1415" y="1283"/>
                  </a:cubicBezTo>
                  <a:cubicBezTo>
                    <a:pt x="1018" y="1810"/>
                    <a:pt x="756" y="2294"/>
                    <a:pt x="756" y="2294"/>
                  </a:cubicBezTo>
                </a:path>
              </a:pathLst>
            </a:custGeom>
            <a:solidFill>
              <a:srgbClr val="7B44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194" y="1815"/>
                </a:cxn>
                <a:cxn ang="0">
                  <a:pos x="194" y="1815"/>
                </a:cxn>
                <a:cxn ang="0">
                  <a:pos x="0" y="1734"/>
                </a:cxn>
                <a:cxn ang="0">
                  <a:pos x="2060" y="0"/>
                </a:cxn>
                <a:cxn ang="0">
                  <a:pos x="2060" y="0"/>
                </a:cxn>
                <a:cxn ang="0">
                  <a:pos x="2183" y="51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0" y="1734"/>
                  </a:moveTo>
                  <a:cubicBezTo>
                    <a:pt x="194" y="1815"/>
                    <a:pt x="194" y="1815"/>
                    <a:pt x="194" y="1815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0" y="1734"/>
                    <a:pt x="0" y="1734"/>
                    <a:pt x="0" y="1734"/>
                  </a:cubicBezTo>
                  <a:moveTo>
                    <a:pt x="2060" y="0"/>
                  </a:moveTo>
                  <a:cubicBezTo>
                    <a:pt x="2060" y="0"/>
                    <a:pt x="2060" y="0"/>
                    <a:pt x="2060" y="0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B3CD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2060" y="0"/>
                </a:cxn>
                <a:cxn ang="0">
                  <a:pos x="1124" y="807"/>
                </a:cxn>
                <a:cxn ang="0">
                  <a:pos x="273" y="1264"/>
                </a:cxn>
                <a:cxn ang="0">
                  <a:pos x="0" y="1734"/>
                </a:cxn>
                <a:cxn ang="0">
                  <a:pos x="0" y="1734"/>
                </a:cxn>
                <a:cxn ang="0">
                  <a:pos x="194" y="1815"/>
                </a:cxn>
                <a:cxn ang="0">
                  <a:pos x="457" y="1437"/>
                </a:cxn>
                <a:cxn ang="0">
                  <a:pos x="1358" y="667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2060" y="0"/>
                  </a:moveTo>
                  <a:cubicBezTo>
                    <a:pt x="1875" y="201"/>
                    <a:pt x="1545" y="529"/>
                    <a:pt x="1124" y="807"/>
                  </a:cubicBezTo>
                  <a:cubicBezTo>
                    <a:pt x="790" y="1028"/>
                    <a:pt x="489" y="1174"/>
                    <a:pt x="273" y="1264"/>
                  </a:cubicBezTo>
                  <a:cubicBezTo>
                    <a:pt x="84" y="1556"/>
                    <a:pt x="0" y="1734"/>
                    <a:pt x="0" y="1734"/>
                  </a:cubicBezTo>
                  <a:cubicBezTo>
                    <a:pt x="0" y="1734"/>
                    <a:pt x="0" y="1734"/>
                    <a:pt x="0" y="1734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196" y="1811"/>
                    <a:pt x="341" y="1577"/>
                    <a:pt x="457" y="1437"/>
                  </a:cubicBezTo>
                  <a:cubicBezTo>
                    <a:pt x="643" y="1213"/>
                    <a:pt x="928" y="995"/>
                    <a:pt x="1358" y="667"/>
                  </a:cubicBezTo>
                  <a:cubicBezTo>
                    <a:pt x="1992" y="184"/>
                    <a:pt x="2179" y="53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5636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98" y="436"/>
              <a:ext cx="590" cy="379"/>
            </a:xfrm>
            <a:custGeom>
              <a:avLst/>
              <a:gdLst/>
              <a:ahLst/>
              <a:cxnLst>
                <a:cxn ang="0">
                  <a:pos x="654" y="1898"/>
                </a:cxn>
                <a:cxn ang="0">
                  <a:pos x="0" y="1406"/>
                </a:cxn>
                <a:cxn ang="0">
                  <a:pos x="1332" y="821"/>
                </a:cxn>
                <a:cxn ang="0">
                  <a:pos x="2188" y="0"/>
                </a:cxn>
                <a:cxn ang="0">
                  <a:pos x="2946" y="320"/>
                </a:cxn>
                <a:cxn ang="0">
                  <a:pos x="1846" y="1317"/>
                </a:cxn>
                <a:cxn ang="0">
                  <a:pos x="654" y="1898"/>
                </a:cxn>
              </a:cxnLst>
              <a:rect l="0" t="0" r="r" b="b"/>
              <a:pathLst>
                <a:path w="2946" h="1898">
                  <a:moveTo>
                    <a:pt x="654" y="1898"/>
                  </a:moveTo>
                  <a:cubicBezTo>
                    <a:pt x="0" y="1406"/>
                    <a:pt x="0" y="1406"/>
                    <a:pt x="0" y="1406"/>
                  </a:cubicBezTo>
                  <a:cubicBezTo>
                    <a:pt x="0" y="1406"/>
                    <a:pt x="669" y="1230"/>
                    <a:pt x="1332" y="821"/>
                  </a:cubicBezTo>
                  <a:cubicBezTo>
                    <a:pt x="1994" y="412"/>
                    <a:pt x="2188" y="0"/>
                    <a:pt x="2188" y="0"/>
                  </a:cubicBezTo>
                  <a:cubicBezTo>
                    <a:pt x="2946" y="320"/>
                    <a:pt x="2946" y="320"/>
                    <a:pt x="2946" y="320"/>
                  </a:cubicBezTo>
                  <a:cubicBezTo>
                    <a:pt x="2946" y="320"/>
                    <a:pt x="2507" y="880"/>
                    <a:pt x="1846" y="1317"/>
                  </a:cubicBezTo>
                  <a:cubicBezTo>
                    <a:pt x="1185" y="1754"/>
                    <a:pt x="654" y="1898"/>
                    <a:pt x="654" y="1898"/>
                  </a:cubicBezTo>
                </a:path>
              </a:pathLst>
            </a:custGeom>
            <a:solidFill>
              <a:srgbClr val="8AC4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98" y="717"/>
              <a:ext cx="69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1" y="256"/>
                </a:cxn>
                <a:cxn ang="0">
                  <a:pos x="341" y="256"/>
                </a:cxn>
                <a:cxn ang="0">
                  <a:pos x="0" y="0"/>
                </a:cxn>
              </a:cxnLst>
              <a:rect l="0" t="0" r="r" b="b"/>
              <a:pathLst>
                <a:path w="341" h="256">
                  <a:moveTo>
                    <a:pt x="0" y="0"/>
                  </a:moveTo>
                  <a:cubicBezTo>
                    <a:pt x="341" y="256"/>
                    <a:pt x="341" y="256"/>
                    <a:pt x="341" y="256"/>
                  </a:cubicBezTo>
                  <a:cubicBezTo>
                    <a:pt x="341" y="256"/>
                    <a:pt x="341" y="256"/>
                    <a:pt x="341" y="2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B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8" y="436"/>
              <a:ext cx="511" cy="332"/>
            </a:xfrm>
            <a:custGeom>
              <a:avLst/>
              <a:gdLst/>
              <a:ahLst/>
              <a:cxnLst>
                <a:cxn ang="0">
                  <a:pos x="2188" y="0"/>
                </a:cxn>
                <a:cxn ang="0">
                  <a:pos x="1332" y="821"/>
                </a:cxn>
                <a:cxn ang="0">
                  <a:pos x="0" y="1406"/>
                </a:cxn>
                <a:cxn ang="0">
                  <a:pos x="0" y="1406"/>
                </a:cxn>
                <a:cxn ang="0">
                  <a:pos x="341" y="1662"/>
                </a:cxn>
                <a:cxn ang="0">
                  <a:pos x="1479" y="807"/>
                </a:cxn>
                <a:cxn ang="0">
                  <a:pos x="2555" y="155"/>
                </a:cxn>
                <a:cxn ang="0">
                  <a:pos x="2188" y="0"/>
                </a:cxn>
              </a:cxnLst>
              <a:rect l="0" t="0" r="r" b="b"/>
              <a:pathLst>
                <a:path w="2555" h="1662">
                  <a:moveTo>
                    <a:pt x="2188" y="0"/>
                  </a:moveTo>
                  <a:cubicBezTo>
                    <a:pt x="2188" y="0"/>
                    <a:pt x="1994" y="412"/>
                    <a:pt x="1332" y="821"/>
                  </a:cubicBezTo>
                  <a:cubicBezTo>
                    <a:pt x="669" y="1230"/>
                    <a:pt x="0" y="1406"/>
                    <a:pt x="0" y="1406"/>
                  </a:cubicBezTo>
                  <a:cubicBezTo>
                    <a:pt x="0" y="1406"/>
                    <a:pt x="0" y="1406"/>
                    <a:pt x="0" y="1406"/>
                  </a:cubicBezTo>
                  <a:cubicBezTo>
                    <a:pt x="341" y="1662"/>
                    <a:pt x="341" y="1662"/>
                    <a:pt x="341" y="1662"/>
                  </a:cubicBezTo>
                  <a:cubicBezTo>
                    <a:pt x="342" y="1661"/>
                    <a:pt x="770" y="1275"/>
                    <a:pt x="1479" y="807"/>
                  </a:cubicBezTo>
                  <a:cubicBezTo>
                    <a:pt x="2189" y="339"/>
                    <a:pt x="2555" y="155"/>
                    <a:pt x="2555" y="155"/>
                  </a:cubicBezTo>
                  <a:cubicBezTo>
                    <a:pt x="2188" y="0"/>
                    <a:pt x="2188" y="0"/>
                    <a:pt x="2188" y="0"/>
                  </a:cubicBezTo>
                </a:path>
              </a:pathLst>
            </a:custGeom>
            <a:solidFill>
              <a:srgbClr val="4684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183" y="514"/>
              <a:ext cx="194" cy="113"/>
            </a:xfrm>
            <a:custGeom>
              <a:avLst/>
              <a:gdLst/>
              <a:ahLst/>
              <a:cxnLst>
                <a:cxn ang="0">
                  <a:pos x="731" y="368"/>
                </a:cxn>
                <a:cxn ang="0">
                  <a:pos x="0" y="0"/>
                </a:cxn>
                <a:cxn ang="0">
                  <a:pos x="227" y="190"/>
                </a:cxn>
                <a:cxn ang="0">
                  <a:pos x="969" y="564"/>
                </a:cxn>
                <a:cxn ang="0">
                  <a:pos x="731" y="368"/>
                </a:cxn>
              </a:cxnLst>
              <a:rect l="0" t="0" r="r" b="b"/>
              <a:pathLst>
                <a:path w="969" h="564">
                  <a:moveTo>
                    <a:pt x="731" y="3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4" y="113"/>
                    <a:pt x="227" y="190"/>
                  </a:cubicBezTo>
                  <a:cubicBezTo>
                    <a:pt x="459" y="307"/>
                    <a:pt x="969" y="564"/>
                    <a:pt x="969" y="564"/>
                  </a:cubicBezTo>
                  <a:cubicBezTo>
                    <a:pt x="802" y="478"/>
                    <a:pt x="731" y="368"/>
                    <a:pt x="731" y="368"/>
                  </a:cubicBezTo>
                  <a:close/>
                </a:path>
              </a:pathLst>
            </a:custGeom>
            <a:solidFill>
              <a:srgbClr val="045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0" y="267"/>
              <a:ext cx="481" cy="390"/>
            </a:xfrm>
            <a:custGeom>
              <a:avLst/>
              <a:gdLst/>
              <a:ahLst/>
              <a:cxnLst>
                <a:cxn ang="0">
                  <a:pos x="1682" y="0"/>
                </a:cxn>
                <a:cxn ang="0">
                  <a:pos x="877" y="1311"/>
                </a:cxn>
                <a:cxn ang="0">
                  <a:pos x="0" y="1530"/>
                </a:cxn>
                <a:cxn ang="0">
                  <a:pos x="146" y="1603"/>
                </a:cxn>
                <a:cxn ang="0">
                  <a:pos x="383" y="1799"/>
                </a:cxn>
                <a:cxn ang="0">
                  <a:pos x="1444" y="1643"/>
                </a:cxn>
                <a:cxn ang="0">
                  <a:pos x="2406" y="203"/>
                </a:cxn>
                <a:cxn ang="0">
                  <a:pos x="1682" y="0"/>
                </a:cxn>
              </a:cxnLst>
              <a:rect l="0" t="0" r="r" b="b"/>
              <a:pathLst>
                <a:path w="2406" h="1952">
                  <a:moveTo>
                    <a:pt x="1682" y="0"/>
                  </a:moveTo>
                  <a:cubicBezTo>
                    <a:pt x="1682" y="0"/>
                    <a:pt x="1593" y="875"/>
                    <a:pt x="877" y="1311"/>
                  </a:cubicBezTo>
                  <a:cubicBezTo>
                    <a:pt x="500" y="1540"/>
                    <a:pt x="71" y="1542"/>
                    <a:pt x="0" y="1530"/>
                  </a:cubicBezTo>
                  <a:cubicBezTo>
                    <a:pt x="146" y="1603"/>
                    <a:pt x="146" y="1603"/>
                    <a:pt x="146" y="1603"/>
                  </a:cubicBezTo>
                  <a:cubicBezTo>
                    <a:pt x="146" y="1603"/>
                    <a:pt x="217" y="1713"/>
                    <a:pt x="383" y="1799"/>
                  </a:cubicBezTo>
                  <a:cubicBezTo>
                    <a:pt x="589" y="1902"/>
                    <a:pt x="936" y="1952"/>
                    <a:pt x="1444" y="1643"/>
                  </a:cubicBezTo>
                  <a:cubicBezTo>
                    <a:pt x="2351" y="1094"/>
                    <a:pt x="2406" y="203"/>
                    <a:pt x="2406" y="203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rgbClr val="49C6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</p:grpSp>
      <p:pic>
        <p:nvPicPr>
          <p:cNvPr id="23" name="Afbeelding 22" descr="linten test schaduw logo join path 600-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544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35675" y="1940400"/>
            <a:ext cx="7680000" cy="792000"/>
          </a:xfrm>
        </p:spPr>
        <p:txBody>
          <a:bodyPr anchor="b" anchorCtr="0">
            <a:normAutofit/>
          </a:bodyPr>
          <a:lstStyle>
            <a:lvl1pPr algn="l">
              <a:defRPr/>
            </a:lvl1pPr>
          </a:lstStyle>
          <a:p>
            <a:r>
              <a:rPr lang="nl-NL" noProof="1" smtClean="0"/>
              <a:t>Titel presentatie</a:t>
            </a:r>
            <a:endParaRPr lang="nl-NL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35675" y="2837678"/>
            <a:ext cx="7680000" cy="3240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 smtClean="0"/>
              <a:t>Subtitel presentatie</a:t>
            </a:r>
            <a:endParaRPr lang="nl-NL" noProof="1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135717" y="3249145"/>
            <a:ext cx="7680000" cy="360362"/>
          </a:xfrm>
        </p:spPr>
        <p:txBody>
          <a:bodyPr/>
          <a:lstStyle>
            <a:lvl1pPr>
              <a:defRPr sz="1200" b="1" baseline="0">
                <a:solidFill>
                  <a:schemeClr val="accent2"/>
                </a:solidFill>
              </a:defRPr>
            </a:lvl1pPr>
            <a:lvl2pPr>
              <a:defRPr sz="12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nl-NL" smtClean="0"/>
              <a:t>Auteur &lt;spatie&gt;| &lt;spatie&gt; datum, plaats</a:t>
            </a:r>
          </a:p>
          <a:p>
            <a:pPr lvl="1"/>
            <a:endParaRPr lang="nl-NL"/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2125133" y="441326"/>
            <a:ext cx="1659467" cy="373063"/>
          </a:xfrm>
          <a:custGeom>
            <a:avLst/>
            <a:gdLst/>
            <a:ahLst/>
            <a:cxnLst>
              <a:cxn ang="0">
                <a:pos x="35" y="97"/>
              </a:cxn>
              <a:cxn ang="0">
                <a:pos x="157" y="74"/>
              </a:cxn>
              <a:cxn ang="0">
                <a:pos x="265" y="282"/>
              </a:cxn>
              <a:cxn ang="0">
                <a:pos x="554" y="398"/>
              </a:cxn>
              <a:cxn ang="0">
                <a:pos x="428" y="154"/>
              </a:cxn>
              <a:cxn ang="0">
                <a:pos x="746" y="168"/>
              </a:cxn>
              <a:cxn ang="0">
                <a:pos x="901" y="297"/>
              </a:cxn>
              <a:cxn ang="0">
                <a:pos x="913" y="522"/>
              </a:cxn>
              <a:cxn ang="0">
                <a:pos x="869" y="292"/>
              </a:cxn>
              <a:cxn ang="0">
                <a:pos x="1013" y="157"/>
              </a:cxn>
              <a:cxn ang="0">
                <a:pos x="924" y="490"/>
              </a:cxn>
              <a:cxn ang="0">
                <a:pos x="932" y="272"/>
              </a:cxn>
              <a:cxn ang="0">
                <a:pos x="1257" y="127"/>
              </a:cxn>
              <a:cxn ang="0">
                <a:pos x="1270" y="222"/>
              </a:cxn>
              <a:cxn ang="0">
                <a:pos x="1456" y="347"/>
              </a:cxn>
              <a:cxn ang="0">
                <a:pos x="1673" y="36"/>
              </a:cxn>
              <a:cxn ang="0">
                <a:pos x="1875" y="153"/>
              </a:cxn>
              <a:cxn ang="0">
                <a:pos x="1887" y="120"/>
              </a:cxn>
              <a:cxn ang="0">
                <a:pos x="2186" y="295"/>
              </a:cxn>
              <a:cxn ang="0">
                <a:pos x="2273" y="451"/>
              </a:cxn>
              <a:cxn ang="0">
                <a:pos x="2059" y="341"/>
              </a:cxn>
              <a:cxn ang="0">
                <a:pos x="2204" y="132"/>
              </a:cxn>
              <a:cxn ang="0">
                <a:pos x="2078" y="420"/>
              </a:cxn>
              <a:cxn ang="0">
                <a:pos x="2107" y="163"/>
              </a:cxn>
              <a:cxn ang="0">
                <a:pos x="2369" y="400"/>
              </a:cxn>
              <a:cxn ang="0">
                <a:pos x="2349" y="243"/>
              </a:cxn>
              <a:cxn ang="0">
                <a:pos x="2421" y="153"/>
              </a:cxn>
              <a:cxn ang="0">
                <a:pos x="2737" y="375"/>
              </a:cxn>
              <a:cxn ang="0">
                <a:pos x="2691" y="123"/>
              </a:cxn>
              <a:cxn ang="0">
                <a:pos x="2733" y="348"/>
              </a:cxn>
              <a:cxn ang="0">
                <a:pos x="2675" y="371"/>
              </a:cxn>
              <a:cxn ang="0">
                <a:pos x="2871" y="186"/>
              </a:cxn>
              <a:cxn ang="0">
                <a:pos x="3052" y="130"/>
              </a:cxn>
              <a:cxn ang="0">
                <a:pos x="3176" y="354"/>
              </a:cxn>
              <a:cxn ang="0">
                <a:pos x="3368" y="153"/>
              </a:cxn>
              <a:cxn ang="0">
                <a:pos x="3380" y="120"/>
              </a:cxn>
              <a:cxn ang="0">
                <a:pos x="3619" y="403"/>
              </a:cxn>
              <a:cxn ang="0">
                <a:pos x="3576" y="256"/>
              </a:cxn>
              <a:cxn ang="0">
                <a:pos x="3662" y="157"/>
              </a:cxn>
              <a:cxn ang="0">
                <a:pos x="3916" y="387"/>
              </a:cxn>
              <a:cxn ang="0">
                <a:pos x="3831" y="126"/>
              </a:cxn>
              <a:cxn ang="0">
                <a:pos x="164" y="972"/>
              </a:cxn>
              <a:cxn ang="0">
                <a:pos x="253" y="935"/>
              </a:cxn>
              <a:cxn ang="0">
                <a:pos x="195" y="891"/>
              </a:cxn>
              <a:cxn ang="0">
                <a:pos x="480" y="744"/>
              </a:cxn>
              <a:cxn ang="0">
                <a:pos x="763" y="1040"/>
              </a:cxn>
              <a:cxn ang="0">
                <a:pos x="1115" y="684"/>
              </a:cxn>
              <a:cxn ang="0">
                <a:pos x="1363" y="1172"/>
              </a:cxn>
              <a:cxn ang="0">
                <a:pos x="1487" y="986"/>
              </a:cxn>
              <a:cxn ang="0">
                <a:pos x="1400" y="926"/>
              </a:cxn>
              <a:cxn ang="0">
                <a:pos x="1697" y="796"/>
              </a:cxn>
              <a:cxn ang="0">
                <a:pos x="1960" y="781"/>
              </a:cxn>
              <a:cxn ang="0">
                <a:pos x="2010" y="926"/>
              </a:cxn>
              <a:cxn ang="0">
                <a:pos x="2275" y="1162"/>
              </a:cxn>
              <a:cxn ang="0">
                <a:pos x="2480" y="847"/>
              </a:cxn>
              <a:cxn ang="0">
                <a:pos x="2954" y="1128"/>
              </a:cxn>
              <a:cxn ang="0">
                <a:pos x="2881" y="867"/>
              </a:cxn>
              <a:cxn ang="0">
                <a:pos x="2944" y="1013"/>
              </a:cxn>
              <a:cxn ang="0">
                <a:pos x="3306" y="867"/>
              </a:cxn>
              <a:cxn ang="0">
                <a:pos x="3341" y="780"/>
              </a:cxn>
              <a:cxn ang="0">
                <a:pos x="3673" y="1172"/>
              </a:cxn>
              <a:cxn ang="0">
                <a:pos x="3753" y="728"/>
              </a:cxn>
              <a:cxn ang="0">
                <a:pos x="3715" y="869"/>
              </a:cxn>
            </a:cxnLst>
            <a:rect l="0" t="0" r="r" b="b"/>
            <a:pathLst>
              <a:path w="3916" h="1174">
                <a:moveTo>
                  <a:pt x="313" y="222"/>
                </a:moveTo>
                <a:cubicBezTo>
                  <a:pt x="313" y="246"/>
                  <a:pt x="310" y="268"/>
                  <a:pt x="305" y="290"/>
                </a:cubicBezTo>
                <a:cubicBezTo>
                  <a:pt x="300" y="312"/>
                  <a:pt x="291" y="331"/>
                  <a:pt x="278" y="348"/>
                </a:cubicBezTo>
                <a:cubicBezTo>
                  <a:pt x="266" y="365"/>
                  <a:pt x="250" y="379"/>
                  <a:pt x="230" y="389"/>
                </a:cubicBezTo>
                <a:cubicBezTo>
                  <a:pt x="210" y="399"/>
                  <a:pt x="186" y="404"/>
                  <a:pt x="157" y="404"/>
                </a:cubicBezTo>
                <a:cubicBezTo>
                  <a:pt x="128" y="404"/>
                  <a:pt x="103" y="399"/>
                  <a:pt x="83" y="389"/>
                </a:cubicBezTo>
                <a:cubicBezTo>
                  <a:pt x="63" y="379"/>
                  <a:pt x="47" y="365"/>
                  <a:pt x="34" y="349"/>
                </a:cubicBezTo>
                <a:cubicBezTo>
                  <a:pt x="22" y="332"/>
                  <a:pt x="13" y="313"/>
                  <a:pt x="8" y="291"/>
                </a:cubicBezTo>
                <a:cubicBezTo>
                  <a:pt x="2" y="269"/>
                  <a:pt x="0" y="246"/>
                  <a:pt x="0" y="222"/>
                </a:cubicBezTo>
                <a:cubicBezTo>
                  <a:pt x="0" y="199"/>
                  <a:pt x="2" y="176"/>
                  <a:pt x="8" y="155"/>
                </a:cubicBezTo>
                <a:cubicBezTo>
                  <a:pt x="14" y="133"/>
                  <a:pt x="23" y="113"/>
                  <a:pt x="35" y="97"/>
                </a:cubicBezTo>
                <a:cubicBezTo>
                  <a:pt x="48" y="80"/>
                  <a:pt x="64" y="66"/>
                  <a:pt x="84" y="56"/>
                </a:cubicBezTo>
                <a:cubicBezTo>
                  <a:pt x="104" y="45"/>
                  <a:pt x="128" y="40"/>
                  <a:pt x="157" y="40"/>
                </a:cubicBezTo>
                <a:cubicBezTo>
                  <a:pt x="186" y="40"/>
                  <a:pt x="211" y="45"/>
                  <a:pt x="231" y="56"/>
                </a:cubicBezTo>
                <a:cubicBezTo>
                  <a:pt x="251" y="66"/>
                  <a:pt x="267" y="79"/>
                  <a:pt x="279" y="96"/>
                </a:cubicBezTo>
                <a:cubicBezTo>
                  <a:pt x="291" y="112"/>
                  <a:pt x="300" y="132"/>
                  <a:pt x="305" y="154"/>
                </a:cubicBezTo>
                <a:cubicBezTo>
                  <a:pt x="311" y="176"/>
                  <a:pt x="313" y="199"/>
                  <a:pt x="313" y="222"/>
                </a:cubicBezTo>
                <a:close/>
                <a:moveTo>
                  <a:pt x="272" y="222"/>
                </a:moveTo>
                <a:cubicBezTo>
                  <a:pt x="272" y="200"/>
                  <a:pt x="270" y="179"/>
                  <a:pt x="265" y="161"/>
                </a:cubicBezTo>
                <a:cubicBezTo>
                  <a:pt x="261" y="143"/>
                  <a:pt x="254" y="127"/>
                  <a:pt x="244" y="114"/>
                </a:cubicBezTo>
                <a:cubicBezTo>
                  <a:pt x="235" y="101"/>
                  <a:pt x="223" y="91"/>
                  <a:pt x="209" y="84"/>
                </a:cubicBezTo>
                <a:cubicBezTo>
                  <a:pt x="194" y="77"/>
                  <a:pt x="177" y="74"/>
                  <a:pt x="157" y="74"/>
                </a:cubicBezTo>
                <a:cubicBezTo>
                  <a:pt x="138" y="74"/>
                  <a:pt x="121" y="77"/>
                  <a:pt x="106" y="85"/>
                </a:cubicBezTo>
                <a:cubicBezTo>
                  <a:pt x="91" y="92"/>
                  <a:pt x="79" y="102"/>
                  <a:pt x="70" y="115"/>
                </a:cubicBezTo>
                <a:cubicBezTo>
                  <a:pt x="60" y="128"/>
                  <a:pt x="53" y="144"/>
                  <a:pt x="49" y="162"/>
                </a:cubicBezTo>
                <a:cubicBezTo>
                  <a:pt x="44" y="180"/>
                  <a:pt x="42" y="200"/>
                  <a:pt x="42" y="222"/>
                </a:cubicBezTo>
                <a:cubicBezTo>
                  <a:pt x="42" y="245"/>
                  <a:pt x="44" y="265"/>
                  <a:pt x="48" y="283"/>
                </a:cubicBezTo>
                <a:cubicBezTo>
                  <a:pt x="53" y="302"/>
                  <a:pt x="60" y="317"/>
                  <a:pt x="69" y="330"/>
                </a:cubicBezTo>
                <a:cubicBezTo>
                  <a:pt x="79" y="343"/>
                  <a:pt x="91" y="353"/>
                  <a:pt x="105" y="360"/>
                </a:cubicBezTo>
                <a:cubicBezTo>
                  <a:pt x="120" y="367"/>
                  <a:pt x="137" y="371"/>
                  <a:pt x="157" y="371"/>
                </a:cubicBezTo>
                <a:cubicBezTo>
                  <a:pt x="176" y="371"/>
                  <a:pt x="193" y="367"/>
                  <a:pt x="208" y="360"/>
                </a:cubicBezTo>
                <a:cubicBezTo>
                  <a:pt x="222" y="353"/>
                  <a:pt x="234" y="343"/>
                  <a:pt x="244" y="329"/>
                </a:cubicBezTo>
                <a:cubicBezTo>
                  <a:pt x="253" y="316"/>
                  <a:pt x="260" y="300"/>
                  <a:pt x="265" y="282"/>
                </a:cubicBezTo>
                <a:cubicBezTo>
                  <a:pt x="269" y="264"/>
                  <a:pt x="272" y="244"/>
                  <a:pt x="272" y="222"/>
                </a:cubicBezTo>
                <a:close/>
                <a:moveTo>
                  <a:pt x="715" y="398"/>
                </a:moveTo>
                <a:cubicBezTo>
                  <a:pt x="715" y="220"/>
                  <a:pt x="715" y="220"/>
                  <a:pt x="715" y="220"/>
                </a:cubicBezTo>
                <a:cubicBezTo>
                  <a:pt x="715" y="198"/>
                  <a:pt x="711" y="181"/>
                  <a:pt x="702" y="170"/>
                </a:cubicBezTo>
                <a:cubicBezTo>
                  <a:pt x="693" y="158"/>
                  <a:pt x="679" y="153"/>
                  <a:pt x="658" y="153"/>
                </a:cubicBezTo>
                <a:cubicBezTo>
                  <a:pt x="643" y="153"/>
                  <a:pt x="630" y="156"/>
                  <a:pt x="619" y="162"/>
                </a:cubicBezTo>
                <a:cubicBezTo>
                  <a:pt x="607" y="168"/>
                  <a:pt x="598" y="175"/>
                  <a:pt x="589" y="183"/>
                </a:cubicBezTo>
                <a:cubicBezTo>
                  <a:pt x="590" y="186"/>
                  <a:pt x="591" y="190"/>
                  <a:pt x="591" y="194"/>
                </a:cubicBezTo>
                <a:cubicBezTo>
                  <a:pt x="591" y="198"/>
                  <a:pt x="591" y="201"/>
                  <a:pt x="591" y="204"/>
                </a:cubicBezTo>
                <a:cubicBezTo>
                  <a:pt x="591" y="398"/>
                  <a:pt x="591" y="398"/>
                  <a:pt x="591" y="398"/>
                </a:cubicBezTo>
                <a:cubicBezTo>
                  <a:pt x="554" y="398"/>
                  <a:pt x="554" y="398"/>
                  <a:pt x="554" y="398"/>
                </a:cubicBezTo>
                <a:cubicBezTo>
                  <a:pt x="554" y="220"/>
                  <a:pt x="554" y="220"/>
                  <a:pt x="554" y="220"/>
                </a:cubicBezTo>
                <a:cubicBezTo>
                  <a:pt x="554" y="198"/>
                  <a:pt x="550" y="181"/>
                  <a:pt x="541" y="170"/>
                </a:cubicBezTo>
                <a:cubicBezTo>
                  <a:pt x="533" y="158"/>
                  <a:pt x="518" y="153"/>
                  <a:pt x="497" y="153"/>
                </a:cubicBezTo>
                <a:cubicBezTo>
                  <a:pt x="483" y="153"/>
                  <a:pt x="471" y="155"/>
                  <a:pt x="460" y="161"/>
                </a:cubicBezTo>
                <a:cubicBezTo>
                  <a:pt x="450" y="166"/>
                  <a:pt x="440" y="173"/>
                  <a:pt x="430" y="181"/>
                </a:cubicBezTo>
                <a:cubicBezTo>
                  <a:pt x="430" y="398"/>
                  <a:pt x="430" y="398"/>
                  <a:pt x="430" y="398"/>
                </a:cubicBezTo>
                <a:cubicBezTo>
                  <a:pt x="394" y="398"/>
                  <a:pt x="394" y="398"/>
                  <a:pt x="394" y="398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85" y="128"/>
                  <a:pt x="385" y="128"/>
                  <a:pt x="385" y="128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8" y="154"/>
                  <a:pt x="428" y="154"/>
                  <a:pt x="428" y="154"/>
                </a:cubicBezTo>
                <a:cubicBezTo>
                  <a:pt x="429" y="154"/>
                  <a:pt x="429" y="154"/>
                  <a:pt x="429" y="154"/>
                </a:cubicBezTo>
                <a:cubicBezTo>
                  <a:pt x="439" y="143"/>
                  <a:pt x="452" y="135"/>
                  <a:pt x="465" y="129"/>
                </a:cubicBezTo>
                <a:cubicBezTo>
                  <a:pt x="478" y="123"/>
                  <a:pt x="493" y="120"/>
                  <a:pt x="510" y="120"/>
                </a:cubicBezTo>
                <a:cubicBezTo>
                  <a:pt x="526" y="120"/>
                  <a:pt x="540" y="123"/>
                  <a:pt x="552" y="130"/>
                </a:cubicBezTo>
                <a:cubicBezTo>
                  <a:pt x="565" y="137"/>
                  <a:pt x="574" y="147"/>
                  <a:pt x="581" y="160"/>
                </a:cubicBezTo>
                <a:cubicBezTo>
                  <a:pt x="582" y="160"/>
                  <a:pt x="582" y="160"/>
                  <a:pt x="582" y="160"/>
                </a:cubicBezTo>
                <a:cubicBezTo>
                  <a:pt x="593" y="149"/>
                  <a:pt x="605" y="139"/>
                  <a:pt x="619" y="131"/>
                </a:cubicBezTo>
                <a:cubicBezTo>
                  <a:pt x="634" y="124"/>
                  <a:pt x="651" y="120"/>
                  <a:pt x="670" y="120"/>
                </a:cubicBezTo>
                <a:cubicBezTo>
                  <a:pt x="682" y="120"/>
                  <a:pt x="693" y="121"/>
                  <a:pt x="703" y="125"/>
                </a:cubicBezTo>
                <a:cubicBezTo>
                  <a:pt x="713" y="129"/>
                  <a:pt x="721" y="134"/>
                  <a:pt x="728" y="141"/>
                </a:cubicBezTo>
                <a:cubicBezTo>
                  <a:pt x="736" y="149"/>
                  <a:pt x="741" y="158"/>
                  <a:pt x="746" y="168"/>
                </a:cubicBezTo>
                <a:cubicBezTo>
                  <a:pt x="750" y="178"/>
                  <a:pt x="752" y="191"/>
                  <a:pt x="752" y="204"/>
                </a:cubicBezTo>
                <a:cubicBezTo>
                  <a:pt x="752" y="398"/>
                  <a:pt x="752" y="398"/>
                  <a:pt x="752" y="398"/>
                </a:cubicBezTo>
                <a:lnTo>
                  <a:pt x="715" y="398"/>
                </a:lnTo>
                <a:close/>
                <a:moveTo>
                  <a:pt x="1013" y="157"/>
                </a:moveTo>
                <a:cubicBezTo>
                  <a:pt x="1022" y="172"/>
                  <a:pt x="1027" y="189"/>
                  <a:pt x="1027" y="209"/>
                </a:cubicBezTo>
                <a:cubicBezTo>
                  <a:pt x="1027" y="224"/>
                  <a:pt x="1024" y="237"/>
                  <a:pt x="1019" y="248"/>
                </a:cubicBezTo>
                <a:cubicBezTo>
                  <a:pt x="1014" y="259"/>
                  <a:pt x="1008" y="269"/>
                  <a:pt x="999" y="277"/>
                </a:cubicBezTo>
                <a:cubicBezTo>
                  <a:pt x="991" y="285"/>
                  <a:pt x="981" y="291"/>
                  <a:pt x="969" y="295"/>
                </a:cubicBezTo>
                <a:cubicBezTo>
                  <a:pt x="958" y="299"/>
                  <a:pt x="945" y="301"/>
                  <a:pt x="932" y="301"/>
                </a:cubicBezTo>
                <a:cubicBezTo>
                  <a:pt x="927" y="301"/>
                  <a:pt x="921" y="300"/>
                  <a:pt x="916" y="300"/>
                </a:cubicBezTo>
                <a:cubicBezTo>
                  <a:pt x="910" y="299"/>
                  <a:pt x="905" y="298"/>
                  <a:pt x="901" y="297"/>
                </a:cubicBezTo>
                <a:cubicBezTo>
                  <a:pt x="895" y="300"/>
                  <a:pt x="890" y="305"/>
                  <a:pt x="886" y="311"/>
                </a:cubicBezTo>
                <a:cubicBezTo>
                  <a:pt x="881" y="317"/>
                  <a:pt x="879" y="324"/>
                  <a:pt x="879" y="332"/>
                </a:cubicBezTo>
                <a:cubicBezTo>
                  <a:pt x="879" y="342"/>
                  <a:pt x="883" y="348"/>
                  <a:pt x="889" y="351"/>
                </a:cubicBezTo>
                <a:cubicBezTo>
                  <a:pt x="896" y="354"/>
                  <a:pt x="905" y="356"/>
                  <a:pt x="915" y="356"/>
                </a:cubicBezTo>
                <a:cubicBezTo>
                  <a:pt x="990" y="356"/>
                  <a:pt x="990" y="356"/>
                  <a:pt x="990" y="356"/>
                </a:cubicBezTo>
                <a:cubicBezTo>
                  <a:pt x="1014" y="356"/>
                  <a:pt x="1033" y="360"/>
                  <a:pt x="1046" y="367"/>
                </a:cubicBezTo>
                <a:cubicBezTo>
                  <a:pt x="1060" y="375"/>
                  <a:pt x="1067" y="390"/>
                  <a:pt x="1067" y="411"/>
                </a:cubicBezTo>
                <a:cubicBezTo>
                  <a:pt x="1067" y="424"/>
                  <a:pt x="1063" y="437"/>
                  <a:pt x="1056" y="451"/>
                </a:cubicBezTo>
                <a:cubicBezTo>
                  <a:pt x="1049" y="464"/>
                  <a:pt x="1039" y="476"/>
                  <a:pt x="1026" y="487"/>
                </a:cubicBezTo>
                <a:cubicBezTo>
                  <a:pt x="1013" y="497"/>
                  <a:pt x="997" y="506"/>
                  <a:pt x="978" y="512"/>
                </a:cubicBezTo>
                <a:cubicBezTo>
                  <a:pt x="959" y="519"/>
                  <a:pt x="937" y="522"/>
                  <a:pt x="913" y="522"/>
                </a:cubicBezTo>
                <a:cubicBezTo>
                  <a:pt x="886" y="522"/>
                  <a:pt x="864" y="516"/>
                  <a:pt x="848" y="502"/>
                </a:cubicBezTo>
                <a:cubicBezTo>
                  <a:pt x="832" y="488"/>
                  <a:pt x="824" y="470"/>
                  <a:pt x="824" y="446"/>
                </a:cubicBezTo>
                <a:cubicBezTo>
                  <a:pt x="824" y="437"/>
                  <a:pt x="825" y="428"/>
                  <a:pt x="828" y="421"/>
                </a:cubicBezTo>
                <a:cubicBezTo>
                  <a:pt x="831" y="413"/>
                  <a:pt x="834" y="406"/>
                  <a:pt x="838" y="401"/>
                </a:cubicBezTo>
                <a:cubicBezTo>
                  <a:pt x="842" y="395"/>
                  <a:pt x="846" y="390"/>
                  <a:pt x="850" y="387"/>
                </a:cubicBezTo>
                <a:cubicBezTo>
                  <a:pt x="854" y="383"/>
                  <a:pt x="858" y="380"/>
                  <a:pt x="861" y="378"/>
                </a:cubicBezTo>
                <a:cubicBezTo>
                  <a:pt x="855" y="374"/>
                  <a:pt x="851" y="369"/>
                  <a:pt x="847" y="363"/>
                </a:cubicBezTo>
                <a:cubicBezTo>
                  <a:pt x="844" y="357"/>
                  <a:pt x="842" y="350"/>
                  <a:pt x="842" y="341"/>
                </a:cubicBezTo>
                <a:cubicBezTo>
                  <a:pt x="842" y="333"/>
                  <a:pt x="844" y="325"/>
                  <a:pt x="847" y="319"/>
                </a:cubicBezTo>
                <a:cubicBezTo>
                  <a:pt x="850" y="312"/>
                  <a:pt x="854" y="307"/>
                  <a:pt x="858" y="303"/>
                </a:cubicBezTo>
                <a:cubicBezTo>
                  <a:pt x="861" y="298"/>
                  <a:pt x="865" y="295"/>
                  <a:pt x="869" y="292"/>
                </a:cubicBezTo>
                <a:cubicBezTo>
                  <a:pt x="873" y="290"/>
                  <a:pt x="876" y="288"/>
                  <a:pt x="877" y="287"/>
                </a:cubicBezTo>
                <a:cubicBezTo>
                  <a:pt x="864" y="280"/>
                  <a:pt x="855" y="270"/>
                  <a:pt x="848" y="257"/>
                </a:cubicBezTo>
                <a:cubicBezTo>
                  <a:pt x="841" y="244"/>
                  <a:pt x="837" y="228"/>
                  <a:pt x="837" y="209"/>
                </a:cubicBezTo>
                <a:cubicBezTo>
                  <a:pt x="837" y="195"/>
                  <a:pt x="840" y="182"/>
                  <a:pt x="845" y="171"/>
                </a:cubicBezTo>
                <a:cubicBezTo>
                  <a:pt x="850" y="160"/>
                  <a:pt x="857" y="150"/>
                  <a:pt x="865" y="142"/>
                </a:cubicBezTo>
                <a:cubicBezTo>
                  <a:pt x="874" y="135"/>
                  <a:pt x="884" y="129"/>
                  <a:pt x="895" y="125"/>
                </a:cubicBezTo>
                <a:cubicBezTo>
                  <a:pt x="907" y="120"/>
                  <a:pt x="919" y="118"/>
                  <a:pt x="932" y="118"/>
                </a:cubicBezTo>
                <a:cubicBezTo>
                  <a:pt x="954" y="118"/>
                  <a:pt x="972" y="123"/>
                  <a:pt x="988" y="132"/>
                </a:cubicBezTo>
                <a:cubicBezTo>
                  <a:pt x="1068" y="120"/>
                  <a:pt x="1068" y="120"/>
                  <a:pt x="1068" y="120"/>
                </a:cubicBezTo>
                <a:cubicBezTo>
                  <a:pt x="1068" y="157"/>
                  <a:pt x="1068" y="157"/>
                  <a:pt x="1068" y="157"/>
                </a:cubicBezTo>
                <a:lnTo>
                  <a:pt x="1013" y="157"/>
                </a:lnTo>
                <a:close/>
                <a:moveTo>
                  <a:pt x="1034" y="415"/>
                </a:moveTo>
                <a:cubicBezTo>
                  <a:pt x="1034" y="403"/>
                  <a:pt x="1029" y="396"/>
                  <a:pt x="1020" y="393"/>
                </a:cubicBezTo>
                <a:cubicBezTo>
                  <a:pt x="1010" y="390"/>
                  <a:pt x="997" y="388"/>
                  <a:pt x="981" y="388"/>
                </a:cubicBezTo>
                <a:cubicBezTo>
                  <a:pt x="906" y="388"/>
                  <a:pt x="906" y="388"/>
                  <a:pt x="906" y="388"/>
                </a:cubicBezTo>
                <a:cubicBezTo>
                  <a:pt x="898" y="388"/>
                  <a:pt x="891" y="388"/>
                  <a:pt x="884" y="387"/>
                </a:cubicBezTo>
                <a:cubicBezTo>
                  <a:pt x="881" y="388"/>
                  <a:pt x="879" y="390"/>
                  <a:pt x="876" y="394"/>
                </a:cubicBezTo>
                <a:cubicBezTo>
                  <a:pt x="873" y="397"/>
                  <a:pt x="871" y="400"/>
                  <a:pt x="868" y="405"/>
                </a:cubicBezTo>
                <a:cubicBezTo>
                  <a:pt x="865" y="409"/>
                  <a:pt x="863" y="414"/>
                  <a:pt x="861" y="420"/>
                </a:cubicBezTo>
                <a:cubicBezTo>
                  <a:pt x="860" y="425"/>
                  <a:pt x="859" y="431"/>
                  <a:pt x="859" y="438"/>
                </a:cubicBezTo>
                <a:cubicBezTo>
                  <a:pt x="859" y="455"/>
                  <a:pt x="864" y="468"/>
                  <a:pt x="874" y="477"/>
                </a:cubicBezTo>
                <a:cubicBezTo>
                  <a:pt x="884" y="486"/>
                  <a:pt x="901" y="490"/>
                  <a:pt x="924" y="490"/>
                </a:cubicBezTo>
                <a:cubicBezTo>
                  <a:pt x="942" y="490"/>
                  <a:pt x="958" y="488"/>
                  <a:pt x="972" y="483"/>
                </a:cubicBezTo>
                <a:cubicBezTo>
                  <a:pt x="985" y="478"/>
                  <a:pt x="997" y="472"/>
                  <a:pt x="1006" y="464"/>
                </a:cubicBezTo>
                <a:cubicBezTo>
                  <a:pt x="1015" y="457"/>
                  <a:pt x="1022" y="449"/>
                  <a:pt x="1027" y="440"/>
                </a:cubicBezTo>
                <a:cubicBezTo>
                  <a:pt x="1031" y="431"/>
                  <a:pt x="1034" y="422"/>
                  <a:pt x="1034" y="415"/>
                </a:cubicBezTo>
                <a:close/>
                <a:moveTo>
                  <a:pt x="990" y="209"/>
                </a:moveTo>
                <a:cubicBezTo>
                  <a:pt x="990" y="188"/>
                  <a:pt x="985" y="173"/>
                  <a:pt x="974" y="162"/>
                </a:cubicBezTo>
                <a:cubicBezTo>
                  <a:pt x="964" y="152"/>
                  <a:pt x="950" y="146"/>
                  <a:pt x="932" y="146"/>
                </a:cubicBezTo>
                <a:cubicBezTo>
                  <a:pt x="915" y="146"/>
                  <a:pt x="901" y="152"/>
                  <a:pt x="890" y="163"/>
                </a:cubicBezTo>
                <a:cubicBezTo>
                  <a:pt x="879" y="174"/>
                  <a:pt x="873" y="189"/>
                  <a:pt x="873" y="209"/>
                </a:cubicBezTo>
                <a:cubicBezTo>
                  <a:pt x="873" y="230"/>
                  <a:pt x="879" y="246"/>
                  <a:pt x="890" y="257"/>
                </a:cubicBezTo>
                <a:cubicBezTo>
                  <a:pt x="900" y="267"/>
                  <a:pt x="915" y="272"/>
                  <a:pt x="932" y="272"/>
                </a:cubicBezTo>
                <a:cubicBezTo>
                  <a:pt x="949" y="272"/>
                  <a:pt x="963" y="267"/>
                  <a:pt x="974" y="256"/>
                </a:cubicBezTo>
                <a:cubicBezTo>
                  <a:pt x="985" y="245"/>
                  <a:pt x="990" y="230"/>
                  <a:pt x="990" y="209"/>
                </a:cubicBezTo>
                <a:close/>
                <a:moveTo>
                  <a:pt x="1309" y="384"/>
                </a:moveTo>
                <a:cubicBezTo>
                  <a:pt x="1285" y="397"/>
                  <a:pt x="1257" y="404"/>
                  <a:pt x="1225" y="404"/>
                </a:cubicBezTo>
                <a:cubicBezTo>
                  <a:pt x="1187" y="404"/>
                  <a:pt x="1157" y="391"/>
                  <a:pt x="1137" y="366"/>
                </a:cubicBezTo>
                <a:cubicBezTo>
                  <a:pt x="1117" y="341"/>
                  <a:pt x="1107" y="306"/>
                  <a:pt x="1107" y="261"/>
                </a:cubicBezTo>
                <a:cubicBezTo>
                  <a:pt x="1107" y="240"/>
                  <a:pt x="1110" y="221"/>
                  <a:pt x="1115" y="203"/>
                </a:cubicBezTo>
                <a:cubicBezTo>
                  <a:pt x="1120" y="186"/>
                  <a:pt x="1127" y="171"/>
                  <a:pt x="1137" y="159"/>
                </a:cubicBezTo>
                <a:cubicBezTo>
                  <a:pt x="1146" y="146"/>
                  <a:pt x="1158" y="137"/>
                  <a:pt x="1171" y="130"/>
                </a:cubicBezTo>
                <a:cubicBezTo>
                  <a:pt x="1185" y="123"/>
                  <a:pt x="1200" y="120"/>
                  <a:pt x="1217" y="120"/>
                </a:cubicBezTo>
                <a:cubicBezTo>
                  <a:pt x="1233" y="120"/>
                  <a:pt x="1246" y="122"/>
                  <a:pt x="1257" y="127"/>
                </a:cubicBezTo>
                <a:cubicBezTo>
                  <a:pt x="1268" y="132"/>
                  <a:pt x="1277" y="138"/>
                  <a:pt x="1285" y="147"/>
                </a:cubicBezTo>
                <a:cubicBezTo>
                  <a:pt x="1292" y="156"/>
                  <a:pt x="1298" y="166"/>
                  <a:pt x="1301" y="178"/>
                </a:cubicBezTo>
                <a:cubicBezTo>
                  <a:pt x="1305" y="190"/>
                  <a:pt x="1306" y="203"/>
                  <a:pt x="1306" y="218"/>
                </a:cubicBezTo>
                <a:cubicBezTo>
                  <a:pt x="1306" y="251"/>
                  <a:pt x="1306" y="251"/>
                  <a:pt x="1306" y="251"/>
                </a:cubicBezTo>
                <a:cubicBezTo>
                  <a:pt x="1144" y="251"/>
                  <a:pt x="1144" y="251"/>
                  <a:pt x="1144" y="251"/>
                </a:cubicBezTo>
                <a:cubicBezTo>
                  <a:pt x="1144" y="291"/>
                  <a:pt x="1151" y="321"/>
                  <a:pt x="1165" y="341"/>
                </a:cubicBezTo>
                <a:cubicBezTo>
                  <a:pt x="1179" y="360"/>
                  <a:pt x="1203" y="370"/>
                  <a:pt x="1235" y="370"/>
                </a:cubicBezTo>
                <a:cubicBezTo>
                  <a:pt x="1246" y="370"/>
                  <a:pt x="1256" y="369"/>
                  <a:pt x="1266" y="366"/>
                </a:cubicBezTo>
                <a:cubicBezTo>
                  <a:pt x="1275" y="363"/>
                  <a:pt x="1285" y="359"/>
                  <a:pt x="1295" y="354"/>
                </a:cubicBezTo>
                <a:lnTo>
                  <a:pt x="1309" y="384"/>
                </a:lnTo>
                <a:close/>
                <a:moveTo>
                  <a:pt x="1270" y="222"/>
                </a:moveTo>
                <a:cubicBezTo>
                  <a:pt x="1270" y="199"/>
                  <a:pt x="1266" y="182"/>
                  <a:pt x="1257" y="169"/>
                </a:cubicBezTo>
                <a:cubicBezTo>
                  <a:pt x="1249" y="156"/>
                  <a:pt x="1235" y="149"/>
                  <a:pt x="1215" y="149"/>
                </a:cubicBezTo>
                <a:cubicBezTo>
                  <a:pt x="1196" y="149"/>
                  <a:pt x="1181" y="156"/>
                  <a:pt x="1169" y="169"/>
                </a:cubicBezTo>
                <a:cubicBezTo>
                  <a:pt x="1157" y="182"/>
                  <a:pt x="1150" y="200"/>
                  <a:pt x="1146" y="222"/>
                </a:cubicBezTo>
                <a:lnTo>
                  <a:pt x="1270" y="222"/>
                </a:lnTo>
                <a:close/>
                <a:moveTo>
                  <a:pt x="1472" y="398"/>
                </a:moveTo>
                <a:cubicBezTo>
                  <a:pt x="1436" y="398"/>
                  <a:pt x="1436" y="398"/>
                  <a:pt x="1436" y="398"/>
                </a:cubicBezTo>
                <a:cubicBezTo>
                  <a:pt x="1346" y="128"/>
                  <a:pt x="1346" y="128"/>
                  <a:pt x="1346" y="128"/>
                </a:cubicBezTo>
                <a:cubicBezTo>
                  <a:pt x="1383" y="118"/>
                  <a:pt x="1383" y="118"/>
                  <a:pt x="1383" y="118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532" y="126"/>
                  <a:pt x="1532" y="126"/>
                  <a:pt x="1532" y="126"/>
                </a:cubicBezTo>
                <a:cubicBezTo>
                  <a:pt x="1570" y="126"/>
                  <a:pt x="1570" y="126"/>
                  <a:pt x="1570" y="126"/>
                </a:cubicBezTo>
                <a:lnTo>
                  <a:pt x="1472" y="398"/>
                </a:lnTo>
                <a:close/>
                <a:moveTo>
                  <a:pt x="1681" y="57"/>
                </a:moveTo>
                <a:cubicBezTo>
                  <a:pt x="1681" y="65"/>
                  <a:pt x="1678" y="72"/>
                  <a:pt x="1673" y="78"/>
                </a:cubicBezTo>
                <a:cubicBezTo>
                  <a:pt x="1667" y="83"/>
                  <a:pt x="1660" y="86"/>
                  <a:pt x="1653" y="86"/>
                </a:cubicBezTo>
                <a:cubicBezTo>
                  <a:pt x="1645" y="86"/>
                  <a:pt x="1638" y="83"/>
                  <a:pt x="1632" y="78"/>
                </a:cubicBezTo>
                <a:cubicBezTo>
                  <a:pt x="1626" y="72"/>
                  <a:pt x="1623" y="65"/>
                  <a:pt x="1623" y="57"/>
                </a:cubicBezTo>
                <a:cubicBezTo>
                  <a:pt x="1623" y="48"/>
                  <a:pt x="1626" y="41"/>
                  <a:pt x="1632" y="36"/>
                </a:cubicBezTo>
                <a:cubicBezTo>
                  <a:pt x="1638" y="30"/>
                  <a:pt x="1645" y="28"/>
                  <a:pt x="1653" y="28"/>
                </a:cubicBezTo>
                <a:cubicBezTo>
                  <a:pt x="1660" y="28"/>
                  <a:pt x="1667" y="30"/>
                  <a:pt x="1673" y="36"/>
                </a:cubicBezTo>
                <a:cubicBezTo>
                  <a:pt x="1678" y="41"/>
                  <a:pt x="1681" y="48"/>
                  <a:pt x="1681" y="57"/>
                </a:cubicBezTo>
                <a:close/>
                <a:moveTo>
                  <a:pt x="1634" y="398"/>
                </a:moveTo>
                <a:cubicBezTo>
                  <a:pt x="1634" y="186"/>
                  <a:pt x="1634" y="186"/>
                  <a:pt x="1634" y="186"/>
                </a:cubicBezTo>
                <a:cubicBezTo>
                  <a:pt x="1626" y="128"/>
                  <a:pt x="1626" y="128"/>
                  <a:pt x="1626" y="128"/>
                </a:cubicBezTo>
                <a:cubicBezTo>
                  <a:pt x="1671" y="121"/>
                  <a:pt x="1671" y="121"/>
                  <a:pt x="1671" y="121"/>
                </a:cubicBezTo>
                <a:cubicBezTo>
                  <a:pt x="1671" y="398"/>
                  <a:pt x="1671" y="398"/>
                  <a:pt x="1671" y="398"/>
                </a:cubicBezTo>
                <a:lnTo>
                  <a:pt x="1634" y="398"/>
                </a:lnTo>
                <a:close/>
                <a:moveTo>
                  <a:pt x="1932" y="398"/>
                </a:moveTo>
                <a:cubicBezTo>
                  <a:pt x="1932" y="220"/>
                  <a:pt x="1932" y="220"/>
                  <a:pt x="1932" y="220"/>
                </a:cubicBezTo>
                <a:cubicBezTo>
                  <a:pt x="1932" y="198"/>
                  <a:pt x="1927" y="181"/>
                  <a:pt x="1919" y="170"/>
                </a:cubicBezTo>
                <a:cubicBezTo>
                  <a:pt x="1910" y="158"/>
                  <a:pt x="1895" y="153"/>
                  <a:pt x="1875" y="153"/>
                </a:cubicBezTo>
                <a:cubicBezTo>
                  <a:pt x="1860" y="153"/>
                  <a:pt x="1848" y="155"/>
                  <a:pt x="1838" y="161"/>
                </a:cubicBezTo>
                <a:cubicBezTo>
                  <a:pt x="1827" y="166"/>
                  <a:pt x="1817" y="173"/>
                  <a:pt x="1808" y="181"/>
                </a:cubicBezTo>
                <a:cubicBezTo>
                  <a:pt x="1808" y="398"/>
                  <a:pt x="1808" y="398"/>
                  <a:pt x="1808" y="398"/>
                </a:cubicBezTo>
                <a:cubicBezTo>
                  <a:pt x="1771" y="398"/>
                  <a:pt x="1771" y="398"/>
                  <a:pt x="1771" y="398"/>
                </a:cubicBezTo>
                <a:cubicBezTo>
                  <a:pt x="1771" y="186"/>
                  <a:pt x="1771" y="186"/>
                  <a:pt x="1771" y="186"/>
                </a:cubicBezTo>
                <a:cubicBezTo>
                  <a:pt x="1763" y="128"/>
                  <a:pt x="1763" y="128"/>
                  <a:pt x="1763" y="128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5" y="154"/>
                  <a:pt x="1805" y="154"/>
                  <a:pt x="1805" y="154"/>
                </a:cubicBezTo>
                <a:cubicBezTo>
                  <a:pt x="1806" y="154"/>
                  <a:pt x="1806" y="154"/>
                  <a:pt x="1806" y="154"/>
                </a:cubicBezTo>
                <a:cubicBezTo>
                  <a:pt x="1817" y="143"/>
                  <a:pt x="1829" y="135"/>
                  <a:pt x="1842" y="129"/>
                </a:cubicBezTo>
                <a:cubicBezTo>
                  <a:pt x="1856" y="123"/>
                  <a:pt x="1871" y="120"/>
                  <a:pt x="1887" y="120"/>
                </a:cubicBezTo>
                <a:cubicBezTo>
                  <a:pt x="1899" y="120"/>
                  <a:pt x="1909" y="121"/>
                  <a:pt x="1919" y="125"/>
                </a:cubicBezTo>
                <a:cubicBezTo>
                  <a:pt x="1929" y="129"/>
                  <a:pt x="1938" y="134"/>
                  <a:pt x="1945" y="141"/>
                </a:cubicBezTo>
                <a:cubicBezTo>
                  <a:pt x="1952" y="149"/>
                  <a:pt x="1958" y="158"/>
                  <a:pt x="1962" y="168"/>
                </a:cubicBezTo>
                <a:cubicBezTo>
                  <a:pt x="1966" y="178"/>
                  <a:pt x="1968" y="191"/>
                  <a:pt x="1968" y="204"/>
                </a:cubicBezTo>
                <a:cubicBezTo>
                  <a:pt x="1968" y="398"/>
                  <a:pt x="1968" y="398"/>
                  <a:pt x="1968" y="398"/>
                </a:cubicBezTo>
                <a:lnTo>
                  <a:pt x="1932" y="398"/>
                </a:lnTo>
                <a:close/>
                <a:moveTo>
                  <a:pt x="2229" y="157"/>
                </a:moveTo>
                <a:cubicBezTo>
                  <a:pt x="2238" y="172"/>
                  <a:pt x="2243" y="189"/>
                  <a:pt x="2243" y="209"/>
                </a:cubicBezTo>
                <a:cubicBezTo>
                  <a:pt x="2243" y="224"/>
                  <a:pt x="2241" y="237"/>
                  <a:pt x="2236" y="248"/>
                </a:cubicBezTo>
                <a:cubicBezTo>
                  <a:pt x="2231" y="259"/>
                  <a:pt x="2224" y="269"/>
                  <a:pt x="2216" y="277"/>
                </a:cubicBezTo>
                <a:cubicBezTo>
                  <a:pt x="2207" y="285"/>
                  <a:pt x="2197" y="291"/>
                  <a:pt x="2186" y="295"/>
                </a:cubicBezTo>
                <a:cubicBezTo>
                  <a:pt x="2174" y="299"/>
                  <a:pt x="2162" y="301"/>
                  <a:pt x="2149" y="301"/>
                </a:cubicBezTo>
                <a:cubicBezTo>
                  <a:pt x="2143" y="301"/>
                  <a:pt x="2138" y="300"/>
                  <a:pt x="2132" y="300"/>
                </a:cubicBezTo>
                <a:cubicBezTo>
                  <a:pt x="2127" y="299"/>
                  <a:pt x="2122" y="298"/>
                  <a:pt x="2117" y="297"/>
                </a:cubicBezTo>
                <a:cubicBezTo>
                  <a:pt x="2111" y="300"/>
                  <a:pt x="2106" y="305"/>
                  <a:pt x="2102" y="311"/>
                </a:cubicBezTo>
                <a:cubicBezTo>
                  <a:pt x="2098" y="317"/>
                  <a:pt x="2095" y="324"/>
                  <a:pt x="2095" y="332"/>
                </a:cubicBezTo>
                <a:cubicBezTo>
                  <a:pt x="2095" y="342"/>
                  <a:pt x="2099" y="348"/>
                  <a:pt x="2106" y="351"/>
                </a:cubicBezTo>
                <a:cubicBezTo>
                  <a:pt x="2113" y="354"/>
                  <a:pt x="2121" y="356"/>
                  <a:pt x="2131" y="356"/>
                </a:cubicBezTo>
                <a:cubicBezTo>
                  <a:pt x="2207" y="356"/>
                  <a:pt x="2207" y="356"/>
                  <a:pt x="2207" y="356"/>
                </a:cubicBezTo>
                <a:cubicBezTo>
                  <a:pt x="2231" y="356"/>
                  <a:pt x="2249" y="360"/>
                  <a:pt x="2263" y="367"/>
                </a:cubicBezTo>
                <a:cubicBezTo>
                  <a:pt x="2276" y="375"/>
                  <a:pt x="2283" y="390"/>
                  <a:pt x="2283" y="411"/>
                </a:cubicBezTo>
                <a:cubicBezTo>
                  <a:pt x="2283" y="424"/>
                  <a:pt x="2280" y="437"/>
                  <a:pt x="2273" y="451"/>
                </a:cubicBezTo>
                <a:cubicBezTo>
                  <a:pt x="2266" y="464"/>
                  <a:pt x="2256" y="476"/>
                  <a:pt x="2243" y="487"/>
                </a:cubicBezTo>
                <a:cubicBezTo>
                  <a:pt x="2230" y="497"/>
                  <a:pt x="2214" y="506"/>
                  <a:pt x="2195" y="512"/>
                </a:cubicBezTo>
                <a:cubicBezTo>
                  <a:pt x="2176" y="519"/>
                  <a:pt x="2154" y="522"/>
                  <a:pt x="2129" y="522"/>
                </a:cubicBezTo>
                <a:cubicBezTo>
                  <a:pt x="2102" y="522"/>
                  <a:pt x="2080" y="516"/>
                  <a:pt x="2064" y="502"/>
                </a:cubicBezTo>
                <a:cubicBezTo>
                  <a:pt x="2048" y="488"/>
                  <a:pt x="2040" y="470"/>
                  <a:pt x="2040" y="446"/>
                </a:cubicBezTo>
                <a:cubicBezTo>
                  <a:pt x="2040" y="437"/>
                  <a:pt x="2042" y="428"/>
                  <a:pt x="2044" y="421"/>
                </a:cubicBezTo>
                <a:cubicBezTo>
                  <a:pt x="2047" y="413"/>
                  <a:pt x="2050" y="406"/>
                  <a:pt x="2054" y="401"/>
                </a:cubicBezTo>
                <a:cubicBezTo>
                  <a:pt x="2059" y="395"/>
                  <a:pt x="2063" y="390"/>
                  <a:pt x="2067" y="387"/>
                </a:cubicBezTo>
                <a:cubicBezTo>
                  <a:pt x="2071" y="383"/>
                  <a:pt x="2074" y="380"/>
                  <a:pt x="2077" y="378"/>
                </a:cubicBezTo>
                <a:cubicBezTo>
                  <a:pt x="2072" y="374"/>
                  <a:pt x="2067" y="369"/>
                  <a:pt x="2064" y="363"/>
                </a:cubicBezTo>
                <a:cubicBezTo>
                  <a:pt x="2060" y="357"/>
                  <a:pt x="2059" y="350"/>
                  <a:pt x="2059" y="341"/>
                </a:cubicBezTo>
                <a:cubicBezTo>
                  <a:pt x="2059" y="333"/>
                  <a:pt x="2060" y="325"/>
                  <a:pt x="2063" y="319"/>
                </a:cubicBezTo>
                <a:cubicBezTo>
                  <a:pt x="2067" y="312"/>
                  <a:pt x="2070" y="307"/>
                  <a:pt x="2074" y="303"/>
                </a:cubicBezTo>
                <a:cubicBezTo>
                  <a:pt x="2078" y="298"/>
                  <a:pt x="2082" y="295"/>
                  <a:pt x="2086" y="292"/>
                </a:cubicBezTo>
                <a:cubicBezTo>
                  <a:pt x="2089" y="290"/>
                  <a:pt x="2092" y="288"/>
                  <a:pt x="2093" y="287"/>
                </a:cubicBezTo>
                <a:cubicBezTo>
                  <a:pt x="2081" y="280"/>
                  <a:pt x="2071" y="270"/>
                  <a:pt x="2064" y="257"/>
                </a:cubicBezTo>
                <a:cubicBezTo>
                  <a:pt x="2057" y="244"/>
                  <a:pt x="2054" y="228"/>
                  <a:pt x="2054" y="209"/>
                </a:cubicBezTo>
                <a:cubicBezTo>
                  <a:pt x="2054" y="195"/>
                  <a:pt x="2056" y="182"/>
                  <a:pt x="2061" y="171"/>
                </a:cubicBezTo>
                <a:cubicBezTo>
                  <a:pt x="2066" y="160"/>
                  <a:pt x="2073" y="150"/>
                  <a:pt x="2082" y="142"/>
                </a:cubicBezTo>
                <a:cubicBezTo>
                  <a:pt x="2090" y="135"/>
                  <a:pt x="2100" y="129"/>
                  <a:pt x="2112" y="125"/>
                </a:cubicBezTo>
                <a:cubicBezTo>
                  <a:pt x="2123" y="120"/>
                  <a:pt x="2135" y="118"/>
                  <a:pt x="2149" y="118"/>
                </a:cubicBezTo>
                <a:cubicBezTo>
                  <a:pt x="2170" y="118"/>
                  <a:pt x="2189" y="123"/>
                  <a:pt x="2204" y="132"/>
                </a:cubicBezTo>
                <a:cubicBezTo>
                  <a:pt x="2284" y="120"/>
                  <a:pt x="2284" y="120"/>
                  <a:pt x="2284" y="120"/>
                </a:cubicBezTo>
                <a:cubicBezTo>
                  <a:pt x="2284" y="157"/>
                  <a:pt x="2284" y="157"/>
                  <a:pt x="2284" y="157"/>
                </a:cubicBezTo>
                <a:lnTo>
                  <a:pt x="2229" y="157"/>
                </a:lnTo>
                <a:close/>
                <a:moveTo>
                  <a:pt x="2250" y="415"/>
                </a:moveTo>
                <a:cubicBezTo>
                  <a:pt x="2250" y="403"/>
                  <a:pt x="2245" y="396"/>
                  <a:pt x="2236" y="393"/>
                </a:cubicBezTo>
                <a:cubicBezTo>
                  <a:pt x="2227" y="390"/>
                  <a:pt x="2214" y="388"/>
                  <a:pt x="2198" y="388"/>
                </a:cubicBezTo>
                <a:cubicBezTo>
                  <a:pt x="2122" y="388"/>
                  <a:pt x="2122" y="388"/>
                  <a:pt x="2122" y="388"/>
                </a:cubicBezTo>
                <a:cubicBezTo>
                  <a:pt x="2115" y="388"/>
                  <a:pt x="2107" y="388"/>
                  <a:pt x="2100" y="387"/>
                </a:cubicBezTo>
                <a:cubicBezTo>
                  <a:pt x="2098" y="388"/>
                  <a:pt x="2095" y="390"/>
                  <a:pt x="2093" y="394"/>
                </a:cubicBezTo>
                <a:cubicBezTo>
                  <a:pt x="2090" y="397"/>
                  <a:pt x="2087" y="400"/>
                  <a:pt x="2084" y="405"/>
                </a:cubicBezTo>
                <a:cubicBezTo>
                  <a:pt x="2082" y="409"/>
                  <a:pt x="2079" y="414"/>
                  <a:pt x="2078" y="420"/>
                </a:cubicBezTo>
                <a:cubicBezTo>
                  <a:pt x="2076" y="425"/>
                  <a:pt x="2075" y="431"/>
                  <a:pt x="2075" y="438"/>
                </a:cubicBezTo>
                <a:cubicBezTo>
                  <a:pt x="2075" y="455"/>
                  <a:pt x="2080" y="468"/>
                  <a:pt x="2091" y="477"/>
                </a:cubicBezTo>
                <a:cubicBezTo>
                  <a:pt x="2101" y="486"/>
                  <a:pt x="2117" y="490"/>
                  <a:pt x="2140" y="490"/>
                </a:cubicBezTo>
                <a:cubicBezTo>
                  <a:pt x="2158" y="490"/>
                  <a:pt x="2174" y="488"/>
                  <a:pt x="2188" y="483"/>
                </a:cubicBezTo>
                <a:cubicBezTo>
                  <a:pt x="2202" y="478"/>
                  <a:pt x="2213" y="472"/>
                  <a:pt x="2222" y="464"/>
                </a:cubicBezTo>
                <a:cubicBezTo>
                  <a:pt x="2231" y="457"/>
                  <a:pt x="2238" y="449"/>
                  <a:pt x="2243" y="440"/>
                </a:cubicBezTo>
                <a:cubicBezTo>
                  <a:pt x="2248" y="431"/>
                  <a:pt x="2250" y="422"/>
                  <a:pt x="2250" y="415"/>
                </a:cubicBezTo>
                <a:close/>
                <a:moveTo>
                  <a:pt x="2207" y="209"/>
                </a:moveTo>
                <a:cubicBezTo>
                  <a:pt x="2207" y="188"/>
                  <a:pt x="2202" y="173"/>
                  <a:pt x="2191" y="162"/>
                </a:cubicBezTo>
                <a:cubicBezTo>
                  <a:pt x="2180" y="152"/>
                  <a:pt x="2166" y="146"/>
                  <a:pt x="2149" y="146"/>
                </a:cubicBezTo>
                <a:cubicBezTo>
                  <a:pt x="2132" y="146"/>
                  <a:pt x="2118" y="152"/>
                  <a:pt x="2107" y="163"/>
                </a:cubicBezTo>
                <a:cubicBezTo>
                  <a:pt x="2095" y="174"/>
                  <a:pt x="2090" y="189"/>
                  <a:pt x="2090" y="209"/>
                </a:cubicBezTo>
                <a:cubicBezTo>
                  <a:pt x="2090" y="230"/>
                  <a:pt x="2095" y="246"/>
                  <a:pt x="2106" y="257"/>
                </a:cubicBezTo>
                <a:cubicBezTo>
                  <a:pt x="2117" y="267"/>
                  <a:pt x="2131" y="272"/>
                  <a:pt x="2149" y="272"/>
                </a:cubicBezTo>
                <a:cubicBezTo>
                  <a:pt x="2165" y="272"/>
                  <a:pt x="2179" y="267"/>
                  <a:pt x="2190" y="256"/>
                </a:cubicBezTo>
                <a:cubicBezTo>
                  <a:pt x="2201" y="245"/>
                  <a:pt x="2207" y="230"/>
                  <a:pt x="2207" y="209"/>
                </a:cubicBezTo>
                <a:close/>
                <a:moveTo>
                  <a:pt x="2502" y="321"/>
                </a:moveTo>
                <a:cubicBezTo>
                  <a:pt x="2502" y="334"/>
                  <a:pt x="2500" y="345"/>
                  <a:pt x="2496" y="355"/>
                </a:cubicBezTo>
                <a:cubicBezTo>
                  <a:pt x="2491" y="365"/>
                  <a:pt x="2485" y="373"/>
                  <a:pt x="2476" y="381"/>
                </a:cubicBezTo>
                <a:cubicBezTo>
                  <a:pt x="2468" y="388"/>
                  <a:pt x="2458" y="394"/>
                  <a:pt x="2447" y="398"/>
                </a:cubicBezTo>
                <a:cubicBezTo>
                  <a:pt x="2435" y="401"/>
                  <a:pt x="2422" y="403"/>
                  <a:pt x="2409" y="403"/>
                </a:cubicBezTo>
                <a:cubicBezTo>
                  <a:pt x="2395" y="403"/>
                  <a:pt x="2382" y="402"/>
                  <a:pt x="2369" y="400"/>
                </a:cubicBezTo>
                <a:cubicBezTo>
                  <a:pt x="2356" y="398"/>
                  <a:pt x="2344" y="394"/>
                  <a:pt x="2333" y="389"/>
                </a:cubicBezTo>
                <a:cubicBezTo>
                  <a:pt x="2346" y="356"/>
                  <a:pt x="2346" y="356"/>
                  <a:pt x="2346" y="356"/>
                </a:cubicBezTo>
                <a:cubicBezTo>
                  <a:pt x="2355" y="360"/>
                  <a:pt x="2365" y="364"/>
                  <a:pt x="2376" y="366"/>
                </a:cubicBezTo>
                <a:cubicBezTo>
                  <a:pt x="2386" y="369"/>
                  <a:pt x="2397" y="371"/>
                  <a:pt x="2407" y="371"/>
                </a:cubicBezTo>
                <a:cubicBezTo>
                  <a:pt x="2424" y="371"/>
                  <a:pt x="2438" y="367"/>
                  <a:pt x="2448" y="360"/>
                </a:cubicBezTo>
                <a:cubicBezTo>
                  <a:pt x="2459" y="353"/>
                  <a:pt x="2464" y="342"/>
                  <a:pt x="2464" y="328"/>
                </a:cubicBezTo>
                <a:cubicBezTo>
                  <a:pt x="2464" y="316"/>
                  <a:pt x="2461" y="308"/>
                  <a:pt x="2456" y="303"/>
                </a:cubicBezTo>
                <a:cubicBezTo>
                  <a:pt x="2450" y="298"/>
                  <a:pt x="2443" y="293"/>
                  <a:pt x="2433" y="288"/>
                </a:cubicBezTo>
                <a:cubicBezTo>
                  <a:pt x="2380" y="263"/>
                  <a:pt x="2380" y="263"/>
                  <a:pt x="2380" y="263"/>
                </a:cubicBezTo>
                <a:cubicBezTo>
                  <a:pt x="2376" y="261"/>
                  <a:pt x="2371" y="259"/>
                  <a:pt x="2366" y="256"/>
                </a:cubicBezTo>
                <a:cubicBezTo>
                  <a:pt x="2360" y="253"/>
                  <a:pt x="2355" y="249"/>
                  <a:pt x="2349" y="243"/>
                </a:cubicBezTo>
                <a:cubicBezTo>
                  <a:pt x="2344" y="238"/>
                  <a:pt x="2340" y="231"/>
                  <a:pt x="2336" y="223"/>
                </a:cubicBezTo>
                <a:cubicBezTo>
                  <a:pt x="2332" y="215"/>
                  <a:pt x="2330" y="204"/>
                  <a:pt x="2330" y="192"/>
                </a:cubicBezTo>
                <a:cubicBezTo>
                  <a:pt x="2330" y="180"/>
                  <a:pt x="2333" y="169"/>
                  <a:pt x="2338" y="160"/>
                </a:cubicBezTo>
                <a:cubicBezTo>
                  <a:pt x="2343" y="150"/>
                  <a:pt x="2350" y="143"/>
                  <a:pt x="2358" y="137"/>
                </a:cubicBezTo>
                <a:cubicBezTo>
                  <a:pt x="2367" y="131"/>
                  <a:pt x="2377" y="127"/>
                  <a:pt x="2388" y="124"/>
                </a:cubicBezTo>
                <a:cubicBezTo>
                  <a:pt x="2398" y="121"/>
                  <a:pt x="2410" y="120"/>
                  <a:pt x="2421" y="120"/>
                </a:cubicBezTo>
                <a:cubicBezTo>
                  <a:pt x="2436" y="120"/>
                  <a:pt x="2449" y="121"/>
                  <a:pt x="2460" y="123"/>
                </a:cubicBezTo>
                <a:cubicBezTo>
                  <a:pt x="2471" y="125"/>
                  <a:pt x="2482" y="129"/>
                  <a:pt x="2493" y="134"/>
                </a:cubicBezTo>
                <a:cubicBezTo>
                  <a:pt x="2480" y="167"/>
                  <a:pt x="2480" y="167"/>
                  <a:pt x="2480" y="167"/>
                </a:cubicBezTo>
                <a:cubicBezTo>
                  <a:pt x="2470" y="163"/>
                  <a:pt x="2461" y="160"/>
                  <a:pt x="2452" y="157"/>
                </a:cubicBezTo>
                <a:cubicBezTo>
                  <a:pt x="2442" y="155"/>
                  <a:pt x="2432" y="153"/>
                  <a:pt x="2421" y="153"/>
                </a:cubicBezTo>
                <a:cubicBezTo>
                  <a:pt x="2404" y="153"/>
                  <a:pt x="2391" y="156"/>
                  <a:pt x="2382" y="162"/>
                </a:cubicBezTo>
                <a:cubicBezTo>
                  <a:pt x="2372" y="168"/>
                  <a:pt x="2367" y="177"/>
                  <a:pt x="2367" y="190"/>
                </a:cubicBezTo>
                <a:cubicBezTo>
                  <a:pt x="2367" y="196"/>
                  <a:pt x="2368" y="201"/>
                  <a:pt x="2370" y="205"/>
                </a:cubicBezTo>
                <a:cubicBezTo>
                  <a:pt x="2372" y="209"/>
                  <a:pt x="2375" y="213"/>
                  <a:pt x="2378" y="215"/>
                </a:cubicBezTo>
                <a:cubicBezTo>
                  <a:pt x="2381" y="218"/>
                  <a:pt x="2385" y="221"/>
                  <a:pt x="2388" y="223"/>
                </a:cubicBezTo>
                <a:cubicBezTo>
                  <a:pt x="2392" y="225"/>
                  <a:pt x="2395" y="226"/>
                  <a:pt x="2397" y="227"/>
                </a:cubicBezTo>
                <a:cubicBezTo>
                  <a:pt x="2452" y="254"/>
                  <a:pt x="2452" y="254"/>
                  <a:pt x="2452" y="254"/>
                </a:cubicBezTo>
                <a:cubicBezTo>
                  <a:pt x="2470" y="263"/>
                  <a:pt x="2483" y="273"/>
                  <a:pt x="2491" y="284"/>
                </a:cubicBezTo>
                <a:cubicBezTo>
                  <a:pt x="2499" y="295"/>
                  <a:pt x="2502" y="307"/>
                  <a:pt x="2502" y="321"/>
                </a:cubicBezTo>
                <a:close/>
                <a:moveTo>
                  <a:pt x="2741" y="402"/>
                </a:moveTo>
                <a:cubicBezTo>
                  <a:pt x="2737" y="375"/>
                  <a:pt x="2737" y="375"/>
                  <a:pt x="2737" y="375"/>
                </a:cubicBezTo>
                <a:cubicBezTo>
                  <a:pt x="2736" y="375"/>
                  <a:pt x="2736" y="375"/>
                  <a:pt x="2736" y="375"/>
                </a:cubicBezTo>
                <a:cubicBezTo>
                  <a:pt x="2726" y="384"/>
                  <a:pt x="2714" y="391"/>
                  <a:pt x="2702" y="396"/>
                </a:cubicBezTo>
                <a:cubicBezTo>
                  <a:pt x="2690" y="401"/>
                  <a:pt x="2676" y="404"/>
                  <a:pt x="2661" y="404"/>
                </a:cubicBezTo>
                <a:cubicBezTo>
                  <a:pt x="2646" y="404"/>
                  <a:pt x="2633" y="401"/>
                  <a:pt x="2621" y="396"/>
                </a:cubicBezTo>
                <a:cubicBezTo>
                  <a:pt x="2609" y="390"/>
                  <a:pt x="2599" y="382"/>
                  <a:pt x="2590" y="371"/>
                </a:cubicBezTo>
                <a:cubicBezTo>
                  <a:pt x="2581" y="359"/>
                  <a:pt x="2574" y="346"/>
                  <a:pt x="2569" y="330"/>
                </a:cubicBezTo>
                <a:cubicBezTo>
                  <a:pt x="2564" y="314"/>
                  <a:pt x="2561" y="296"/>
                  <a:pt x="2561" y="275"/>
                </a:cubicBezTo>
                <a:cubicBezTo>
                  <a:pt x="2561" y="252"/>
                  <a:pt x="2564" y="231"/>
                  <a:pt x="2570" y="212"/>
                </a:cubicBezTo>
                <a:cubicBezTo>
                  <a:pt x="2575" y="194"/>
                  <a:pt x="2584" y="178"/>
                  <a:pt x="2595" y="164"/>
                </a:cubicBezTo>
                <a:cubicBezTo>
                  <a:pt x="2606" y="151"/>
                  <a:pt x="2619" y="141"/>
                  <a:pt x="2635" y="133"/>
                </a:cubicBezTo>
                <a:cubicBezTo>
                  <a:pt x="2651" y="126"/>
                  <a:pt x="2670" y="123"/>
                  <a:pt x="2691" y="123"/>
                </a:cubicBezTo>
                <a:cubicBezTo>
                  <a:pt x="2701" y="123"/>
                  <a:pt x="2709" y="123"/>
                  <a:pt x="2716" y="124"/>
                </a:cubicBezTo>
                <a:cubicBezTo>
                  <a:pt x="2723" y="125"/>
                  <a:pt x="2729" y="126"/>
                  <a:pt x="2733" y="127"/>
                </a:cubicBezTo>
                <a:cubicBezTo>
                  <a:pt x="2733" y="64"/>
                  <a:pt x="2733" y="64"/>
                  <a:pt x="2733" y="64"/>
                </a:cubicBezTo>
                <a:cubicBezTo>
                  <a:pt x="2724" y="7"/>
                  <a:pt x="2724" y="7"/>
                  <a:pt x="2724" y="7"/>
                </a:cubicBezTo>
                <a:cubicBezTo>
                  <a:pt x="2769" y="0"/>
                  <a:pt x="2769" y="0"/>
                  <a:pt x="2769" y="0"/>
                </a:cubicBezTo>
                <a:cubicBezTo>
                  <a:pt x="2769" y="339"/>
                  <a:pt x="2769" y="339"/>
                  <a:pt x="2769" y="339"/>
                </a:cubicBezTo>
                <a:cubicBezTo>
                  <a:pt x="2777" y="396"/>
                  <a:pt x="2777" y="396"/>
                  <a:pt x="2777" y="396"/>
                </a:cubicBezTo>
                <a:lnTo>
                  <a:pt x="2741" y="402"/>
                </a:lnTo>
                <a:close/>
                <a:moveTo>
                  <a:pt x="2675" y="371"/>
                </a:moveTo>
                <a:cubicBezTo>
                  <a:pt x="2687" y="371"/>
                  <a:pt x="2698" y="369"/>
                  <a:pt x="2707" y="365"/>
                </a:cubicBezTo>
                <a:cubicBezTo>
                  <a:pt x="2716" y="360"/>
                  <a:pt x="2724" y="355"/>
                  <a:pt x="2733" y="348"/>
                </a:cubicBezTo>
                <a:cubicBezTo>
                  <a:pt x="2733" y="163"/>
                  <a:pt x="2733" y="163"/>
                  <a:pt x="2733" y="163"/>
                </a:cubicBezTo>
                <a:cubicBezTo>
                  <a:pt x="2728" y="161"/>
                  <a:pt x="2721" y="159"/>
                  <a:pt x="2714" y="157"/>
                </a:cubicBezTo>
                <a:cubicBezTo>
                  <a:pt x="2707" y="155"/>
                  <a:pt x="2697" y="154"/>
                  <a:pt x="2686" y="154"/>
                </a:cubicBezTo>
                <a:cubicBezTo>
                  <a:pt x="2671" y="154"/>
                  <a:pt x="2658" y="157"/>
                  <a:pt x="2648" y="163"/>
                </a:cubicBezTo>
                <a:cubicBezTo>
                  <a:pt x="2637" y="169"/>
                  <a:pt x="2628" y="176"/>
                  <a:pt x="2621" y="186"/>
                </a:cubicBezTo>
                <a:cubicBezTo>
                  <a:pt x="2614" y="196"/>
                  <a:pt x="2609" y="207"/>
                  <a:pt x="2605" y="220"/>
                </a:cubicBezTo>
                <a:cubicBezTo>
                  <a:pt x="2602" y="232"/>
                  <a:pt x="2600" y="245"/>
                  <a:pt x="2600" y="259"/>
                </a:cubicBezTo>
                <a:cubicBezTo>
                  <a:pt x="2600" y="276"/>
                  <a:pt x="2602" y="292"/>
                  <a:pt x="2604" y="306"/>
                </a:cubicBezTo>
                <a:cubicBezTo>
                  <a:pt x="2607" y="320"/>
                  <a:pt x="2611" y="331"/>
                  <a:pt x="2617" y="341"/>
                </a:cubicBezTo>
                <a:cubicBezTo>
                  <a:pt x="2622" y="351"/>
                  <a:pt x="2630" y="358"/>
                  <a:pt x="2640" y="364"/>
                </a:cubicBezTo>
                <a:cubicBezTo>
                  <a:pt x="2649" y="369"/>
                  <a:pt x="2661" y="371"/>
                  <a:pt x="2675" y="371"/>
                </a:cubicBezTo>
                <a:close/>
                <a:moveTo>
                  <a:pt x="2918" y="57"/>
                </a:moveTo>
                <a:cubicBezTo>
                  <a:pt x="2918" y="65"/>
                  <a:pt x="2915" y="72"/>
                  <a:pt x="2909" y="78"/>
                </a:cubicBezTo>
                <a:cubicBezTo>
                  <a:pt x="2904" y="83"/>
                  <a:pt x="2897" y="86"/>
                  <a:pt x="2889" y="86"/>
                </a:cubicBezTo>
                <a:cubicBezTo>
                  <a:pt x="2882" y="86"/>
                  <a:pt x="2875" y="83"/>
                  <a:pt x="2869" y="78"/>
                </a:cubicBezTo>
                <a:cubicBezTo>
                  <a:pt x="2863" y="72"/>
                  <a:pt x="2860" y="65"/>
                  <a:pt x="2860" y="57"/>
                </a:cubicBezTo>
                <a:cubicBezTo>
                  <a:pt x="2860" y="48"/>
                  <a:pt x="2863" y="41"/>
                  <a:pt x="2869" y="36"/>
                </a:cubicBezTo>
                <a:cubicBezTo>
                  <a:pt x="2875" y="30"/>
                  <a:pt x="2882" y="28"/>
                  <a:pt x="2889" y="28"/>
                </a:cubicBezTo>
                <a:cubicBezTo>
                  <a:pt x="2897" y="28"/>
                  <a:pt x="2904" y="30"/>
                  <a:pt x="2909" y="36"/>
                </a:cubicBezTo>
                <a:cubicBezTo>
                  <a:pt x="2915" y="41"/>
                  <a:pt x="2918" y="48"/>
                  <a:pt x="2918" y="57"/>
                </a:cubicBezTo>
                <a:close/>
                <a:moveTo>
                  <a:pt x="2871" y="398"/>
                </a:moveTo>
                <a:cubicBezTo>
                  <a:pt x="2871" y="186"/>
                  <a:pt x="2871" y="186"/>
                  <a:pt x="2871" y="186"/>
                </a:cubicBezTo>
                <a:cubicBezTo>
                  <a:pt x="2863" y="128"/>
                  <a:pt x="2863" y="128"/>
                  <a:pt x="2863" y="128"/>
                </a:cubicBezTo>
                <a:cubicBezTo>
                  <a:pt x="2907" y="121"/>
                  <a:pt x="2907" y="121"/>
                  <a:pt x="2907" y="121"/>
                </a:cubicBezTo>
                <a:cubicBezTo>
                  <a:pt x="2907" y="398"/>
                  <a:pt x="2907" y="398"/>
                  <a:pt x="2907" y="398"/>
                </a:cubicBezTo>
                <a:lnTo>
                  <a:pt x="2871" y="398"/>
                </a:lnTo>
                <a:close/>
                <a:moveTo>
                  <a:pt x="3190" y="384"/>
                </a:moveTo>
                <a:cubicBezTo>
                  <a:pt x="3166" y="397"/>
                  <a:pt x="3138" y="404"/>
                  <a:pt x="3106" y="404"/>
                </a:cubicBezTo>
                <a:cubicBezTo>
                  <a:pt x="3068" y="404"/>
                  <a:pt x="3038" y="391"/>
                  <a:pt x="3018" y="366"/>
                </a:cubicBezTo>
                <a:cubicBezTo>
                  <a:pt x="2998" y="341"/>
                  <a:pt x="2988" y="306"/>
                  <a:pt x="2988" y="261"/>
                </a:cubicBezTo>
                <a:cubicBezTo>
                  <a:pt x="2988" y="240"/>
                  <a:pt x="2990" y="221"/>
                  <a:pt x="2995" y="203"/>
                </a:cubicBezTo>
                <a:cubicBezTo>
                  <a:pt x="3000" y="186"/>
                  <a:pt x="3008" y="171"/>
                  <a:pt x="3018" y="159"/>
                </a:cubicBezTo>
                <a:cubicBezTo>
                  <a:pt x="3027" y="146"/>
                  <a:pt x="3039" y="137"/>
                  <a:pt x="3052" y="130"/>
                </a:cubicBezTo>
                <a:cubicBezTo>
                  <a:pt x="3066" y="123"/>
                  <a:pt x="3081" y="120"/>
                  <a:pt x="3098" y="120"/>
                </a:cubicBezTo>
                <a:cubicBezTo>
                  <a:pt x="3114" y="120"/>
                  <a:pt x="3127" y="122"/>
                  <a:pt x="3138" y="127"/>
                </a:cubicBezTo>
                <a:cubicBezTo>
                  <a:pt x="3149" y="132"/>
                  <a:pt x="3158" y="138"/>
                  <a:pt x="3166" y="147"/>
                </a:cubicBezTo>
                <a:cubicBezTo>
                  <a:pt x="3173" y="156"/>
                  <a:pt x="3178" y="166"/>
                  <a:pt x="3182" y="178"/>
                </a:cubicBezTo>
                <a:cubicBezTo>
                  <a:pt x="3185" y="190"/>
                  <a:pt x="3187" y="203"/>
                  <a:pt x="3187" y="218"/>
                </a:cubicBezTo>
                <a:cubicBezTo>
                  <a:pt x="3187" y="251"/>
                  <a:pt x="3187" y="251"/>
                  <a:pt x="3187" y="251"/>
                </a:cubicBezTo>
                <a:cubicBezTo>
                  <a:pt x="3025" y="251"/>
                  <a:pt x="3025" y="251"/>
                  <a:pt x="3025" y="251"/>
                </a:cubicBezTo>
                <a:cubicBezTo>
                  <a:pt x="3025" y="291"/>
                  <a:pt x="3032" y="321"/>
                  <a:pt x="3046" y="341"/>
                </a:cubicBezTo>
                <a:cubicBezTo>
                  <a:pt x="3060" y="360"/>
                  <a:pt x="3083" y="370"/>
                  <a:pt x="3116" y="370"/>
                </a:cubicBezTo>
                <a:cubicBezTo>
                  <a:pt x="3127" y="370"/>
                  <a:pt x="3137" y="369"/>
                  <a:pt x="3147" y="366"/>
                </a:cubicBezTo>
                <a:cubicBezTo>
                  <a:pt x="3156" y="363"/>
                  <a:pt x="3166" y="359"/>
                  <a:pt x="3176" y="354"/>
                </a:cubicBezTo>
                <a:lnTo>
                  <a:pt x="3190" y="384"/>
                </a:lnTo>
                <a:close/>
                <a:moveTo>
                  <a:pt x="3151" y="222"/>
                </a:moveTo>
                <a:cubicBezTo>
                  <a:pt x="3151" y="199"/>
                  <a:pt x="3147" y="182"/>
                  <a:pt x="3138" y="169"/>
                </a:cubicBezTo>
                <a:cubicBezTo>
                  <a:pt x="3130" y="156"/>
                  <a:pt x="3115" y="149"/>
                  <a:pt x="3096" y="149"/>
                </a:cubicBezTo>
                <a:cubicBezTo>
                  <a:pt x="3077" y="149"/>
                  <a:pt x="3062" y="156"/>
                  <a:pt x="3050" y="169"/>
                </a:cubicBezTo>
                <a:cubicBezTo>
                  <a:pt x="3038" y="182"/>
                  <a:pt x="3030" y="200"/>
                  <a:pt x="3027" y="222"/>
                </a:cubicBezTo>
                <a:lnTo>
                  <a:pt x="3151" y="222"/>
                </a:lnTo>
                <a:close/>
                <a:moveTo>
                  <a:pt x="3425" y="398"/>
                </a:moveTo>
                <a:cubicBezTo>
                  <a:pt x="3425" y="220"/>
                  <a:pt x="3425" y="220"/>
                  <a:pt x="3425" y="220"/>
                </a:cubicBezTo>
                <a:cubicBezTo>
                  <a:pt x="3425" y="198"/>
                  <a:pt x="3421" y="181"/>
                  <a:pt x="3412" y="170"/>
                </a:cubicBezTo>
                <a:cubicBezTo>
                  <a:pt x="3403" y="158"/>
                  <a:pt x="3388" y="153"/>
                  <a:pt x="3368" y="153"/>
                </a:cubicBezTo>
                <a:cubicBezTo>
                  <a:pt x="3354" y="153"/>
                  <a:pt x="3341" y="155"/>
                  <a:pt x="3331" y="161"/>
                </a:cubicBezTo>
                <a:cubicBezTo>
                  <a:pt x="3321" y="166"/>
                  <a:pt x="3311" y="173"/>
                  <a:pt x="3301" y="181"/>
                </a:cubicBezTo>
                <a:cubicBezTo>
                  <a:pt x="3301" y="398"/>
                  <a:pt x="3301" y="398"/>
                  <a:pt x="3301" y="398"/>
                </a:cubicBezTo>
                <a:cubicBezTo>
                  <a:pt x="3264" y="398"/>
                  <a:pt x="3264" y="398"/>
                  <a:pt x="3264" y="398"/>
                </a:cubicBezTo>
                <a:cubicBezTo>
                  <a:pt x="3264" y="186"/>
                  <a:pt x="3264" y="186"/>
                  <a:pt x="3264" y="186"/>
                </a:cubicBezTo>
                <a:cubicBezTo>
                  <a:pt x="3256" y="128"/>
                  <a:pt x="3256" y="128"/>
                  <a:pt x="3256" y="128"/>
                </a:cubicBezTo>
                <a:cubicBezTo>
                  <a:pt x="3294" y="121"/>
                  <a:pt x="3294" y="121"/>
                  <a:pt x="3294" y="121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310" y="143"/>
                  <a:pt x="3322" y="135"/>
                  <a:pt x="3336" y="129"/>
                </a:cubicBezTo>
                <a:cubicBezTo>
                  <a:pt x="3349" y="123"/>
                  <a:pt x="3364" y="120"/>
                  <a:pt x="3380" y="120"/>
                </a:cubicBezTo>
                <a:cubicBezTo>
                  <a:pt x="3392" y="120"/>
                  <a:pt x="3403" y="121"/>
                  <a:pt x="3412" y="125"/>
                </a:cubicBezTo>
                <a:cubicBezTo>
                  <a:pt x="3422" y="129"/>
                  <a:pt x="3431" y="134"/>
                  <a:pt x="3438" y="141"/>
                </a:cubicBezTo>
                <a:cubicBezTo>
                  <a:pt x="3445" y="149"/>
                  <a:pt x="3451" y="158"/>
                  <a:pt x="3455" y="168"/>
                </a:cubicBezTo>
                <a:cubicBezTo>
                  <a:pt x="3460" y="178"/>
                  <a:pt x="3462" y="191"/>
                  <a:pt x="3462" y="204"/>
                </a:cubicBezTo>
                <a:cubicBezTo>
                  <a:pt x="3462" y="398"/>
                  <a:pt x="3462" y="398"/>
                  <a:pt x="3462" y="398"/>
                </a:cubicBezTo>
                <a:lnTo>
                  <a:pt x="3425" y="398"/>
                </a:lnTo>
                <a:close/>
                <a:moveTo>
                  <a:pt x="3712" y="321"/>
                </a:moveTo>
                <a:cubicBezTo>
                  <a:pt x="3712" y="334"/>
                  <a:pt x="3710" y="345"/>
                  <a:pt x="3706" y="355"/>
                </a:cubicBezTo>
                <a:cubicBezTo>
                  <a:pt x="3701" y="365"/>
                  <a:pt x="3695" y="373"/>
                  <a:pt x="3686" y="381"/>
                </a:cubicBezTo>
                <a:cubicBezTo>
                  <a:pt x="3678" y="388"/>
                  <a:pt x="3668" y="394"/>
                  <a:pt x="3657" y="398"/>
                </a:cubicBezTo>
                <a:cubicBezTo>
                  <a:pt x="3645" y="401"/>
                  <a:pt x="3632" y="403"/>
                  <a:pt x="3619" y="403"/>
                </a:cubicBezTo>
                <a:cubicBezTo>
                  <a:pt x="3605" y="403"/>
                  <a:pt x="3592" y="402"/>
                  <a:pt x="3579" y="400"/>
                </a:cubicBezTo>
                <a:cubicBezTo>
                  <a:pt x="3566" y="398"/>
                  <a:pt x="3554" y="394"/>
                  <a:pt x="3543" y="389"/>
                </a:cubicBezTo>
                <a:cubicBezTo>
                  <a:pt x="3556" y="356"/>
                  <a:pt x="3556" y="356"/>
                  <a:pt x="3556" y="356"/>
                </a:cubicBezTo>
                <a:cubicBezTo>
                  <a:pt x="3565" y="360"/>
                  <a:pt x="3575" y="364"/>
                  <a:pt x="3586" y="366"/>
                </a:cubicBezTo>
                <a:cubicBezTo>
                  <a:pt x="3596" y="369"/>
                  <a:pt x="3607" y="371"/>
                  <a:pt x="3617" y="371"/>
                </a:cubicBezTo>
                <a:cubicBezTo>
                  <a:pt x="3634" y="371"/>
                  <a:pt x="3648" y="367"/>
                  <a:pt x="3658" y="360"/>
                </a:cubicBezTo>
                <a:cubicBezTo>
                  <a:pt x="3669" y="353"/>
                  <a:pt x="3674" y="342"/>
                  <a:pt x="3674" y="328"/>
                </a:cubicBezTo>
                <a:cubicBezTo>
                  <a:pt x="3674" y="316"/>
                  <a:pt x="3671" y="308"/>
                  <a:pt x="3666" y="303"/>
                </a:cubicBezTo>
                <a:cubicBezTo>
                  <a:pt x="3660" y="298"/>
                  <a:pt x="3653" y="293"/>
                  <a:pt x="3643" y="288"/>
                </a:cubicBezTo>
                <a:cubicBezTo>
                  <a:pt x="3590" y="263"/>
                  <a:pt x="3590" y="263"/>
                  <a:pt x="3590" y="263"/>
                </a:cubicBezTo>
                <a:cubicBezTo>
                  <a:pt x="3586" y="261"/>
                  <a:pt x="3581" y="259"/>
                  <a:pt x="3576" y="256"/>
                </a:cubicBezTo>
                <a:cubicBezTo>
                  <a:pt x="3570" y="253"/>
                  <a:pt x="3565" y="249"/>
                  <a:pt x="3559" y="243"/>
                </a:cubicBezTo>
                <a:cubicBezTo>
                  <a:pt x="3554" y="238"/>
                  <a:pt x="3550" y="231"/>
                  <a:pt x="3546" y="223"/>
                </a:cubicBezTo>
                <a:cubicBezTo>
                  <a:pt x="3542" y="215"/>
                  <a:pt x="3540" y="204"/>
                  <a:pt x="3540" y="192"/>
                </a:cubicBezTo>
                <a:cubicBezTo>
                  <a:pt x="3540" y="180"/>
                  <a:pt x="3543" y="169"/>
                  <a:pt x="3548" y="160"/>
                </a:cubicBezTo>
                <a:cubicBezTo>
                  <a:pt x="3553" y="150"/>
                  <a:pt x="3560" y="143"/>
                  <a:pt x="3568" y="137"/>
                </a:cubicBezTo>
                <a:cubicBezTo>
                  <a:pt x="3577" y="131"/>
                  <a:pt x="3587" y="127"/>
                  <a:pt x="3598" y="124"/>
                </a:cubicBezTo>
                <a:cubicBezTo>
                  <a:pt x="3608" y="121"/>
                  <a:pt x="3620" y="120"/>
                  <a:pt x="3631" y="120"/>
                </a:cubicBezTo>
                <a:cubicBezTo>
                  <a:pt x="3646" y="120"/>
                  <a:pt x="3659" y="121"/>
                  <a:pt x="3670" y="123"/>
                </a:cubicBezTo>
                <a:cubicBezTo>
                  <a:pt x="3681" y="125"/>
                  <a:pt x="3692" y="129"/>
                  <a:pt x="3703" y="134"/>
                </a:cubicBezTo>
                <a:cubicBezTo>
                  <a:pt x="3690" y="167"/>
                  <a:pt x="3690" y="167"/>
                  <a:pt x="3690" y="167"/>
                </a:cubicBezTo>
                <a:cubicBezTo>
                  <a:pt x="3680" y="163"/>
                  <a:pt x="3671" y="160"/>
                  <a:pt x="3662" y="157"/>
                </a:cubicBezTo>
                <a:cubicBezTo>
                  <a:pt x="3652" y="155"/>
                  <a:pt x="3642" y="153"/>
                  <a:pt x="3631" y="153"/>
                </a:cubicBezTo>
                <a:cubicBezTo>
                  <a:pt x="3614" y="153"/>
                  <a:pt x="3601" y="156"/>
                  <a:pt x="3592" y="162"/>
                </a:cubicBezTo>
                <a:cubicBezTo>
                  <a:pt x="3582" y="168"/>
                  <a:pt x="3577" y="177"/>
                  <a:pt x="3577" y="190"/>
                </a:cubicBezTo>
                <a:cubicBezTo>
                  <a:pt x="3577" y="196"/>
                  <a:pt x="3578" y="201"/>
                  <a:pt x="3580" y="205"/>
                </a:cubicBezTo>
                <a:cubicBezTo>
                  <a:pt x="3582" y="209"/>
                  <a:pt x="3585" y="213"/>
                  <a:pt x="3588" y="215"/>
                </a:cubicBezTo>
                <a:cubicBezTo>
                  <a:pt x="3591" y="218"/>
                  <a:pt x="3595" y="221"/>
                  <a:pt x="3598" y="223"/>
                </a:cubicBezTo>
                <a:cubicBezTo>
                  <a:pt x="3602" y="225"/>
                  <a:pt x="3605" y="226"/>
                  <a:pt x="3607" y="227"/>
                </a:cubicBezTo>
                <a:cubicBezTo>
                  <a:pt x="3662" y="254"/>
                  <a:pt x="3662" y="254"/>
                  <a:pt x="3662" y="254"/>
                </a:cubicBezTo>
                <a:cubicBezTo>
                  <a:pt x="3680" y="263"/>
                  <a:pt x="3693" y="273"/>
                  <a:pt x="3701" y="284"/>
                </a:cubicBezTo>
                <a:cubicBezTo>
                  <a:pt x="3709" y="295"/>
                  <a:pt x="3712" y="307"/>
                  <a:pt x="3712" y="321"/>
                </a:cubicBezTo>
                <a:close/>
                <a:moveTo>
                  <a:pt x="3916" y="387"/>
                </a:moveTo>
                <a:cubicBezTo>
                  <a:pt x="3908" y="391"/>
                  <a:pt x="3900" y="395"/>
                  <a:pt x="3892" y="398"/>
                </a:cubicBezTo>
                <a:cubicBezTo>
                  <a:pt x="3883" y="401"/>
                  <a:pt x="3872" y="403"/>
                  <a:pt x="3859" y="403"/>
                </a:cubicBezTo>
                <a:cubicBezTo>
                  <a:pt x="3840" y="403"/>
                  <a:pt x="3825" y="397"/>
                  <a:pt x="3813" y="386"/>
                </a:cubicBezTo>
                <a:cubicBezTo>
                  <a:pt x="3801" y="374"/>
                  <a:pt x="3795" y="357"/>
                  <a:pt x="3795" y="335"/>
                </a:cubicBezTo>
                <a:cubicBezTo>
                  <a:pt x="3795" y="157"/>
                  <a:pt x="3795" y="157"/>
                  <a:pt x="3795" y="157"/>
                </a:cubicBezTo>
                <a:cubicBezTo>
                  <a:pt x="3755" y="157"/>
                  <a:pt x="3755" y="157"/>
                  <a:pt x="3755" y="157"/>
                </a:cubicBezTo>
                <a:cubicBezTo>
                  <a:pt x="3755" y="132"/>
                  <a:pt x="3755" y="132"/>
                  <a:pt x="3755" y="132"/>
                </a:cubicBezTo>
                <a:cubicBezTo>
                  <a:pt x="3795" y="125"/>
                  <a:pt x="3795" y="125"/>
                  <a:pt x="3795" y="125"/>
                </a:cubicBezTo>
                <a:cubicBezTo>
                  <a:pt x="3795" y="80"/>
                  <a:pt x="3795" y="80"/>
                  <a:pt x="3795" y="80"/>
                </a:cubicBezTo>
                <a:cubicBezTo>
                  <a:pt x="3831" y="75"/>
                  <a:pt x="3831" y="75"/>
                  <a:pt x="3831" y="75"/>
                </a:cubicBezTo>
                <a:cubicBezTo>
                  <a:pt x="3831" y="126"/>
                  <a:pt x="3831" y="126"/>
                  <a:pt x="3831" y="126"/>
                </a:cubicBezTo>
                <a:cubicBezTo>
                  <a:pt x="3908" y="126"/>
                  <a:pt x="3908" y="126"/>
                  <a:pt x="3908" y="126"/>
                </a:cubicBezTo>
                <a:cubicBezTo>
                  <a:pt x="3908" y="157"/>
                  <a:pt x="3908" y="157"/>
                  <a:pt x="3908" y="157"/>
                </a:cubicBezTo>
                <a:cubicBezTo>
                  <a:pt x="3831" y="157"/>
                  <a:pt x="3831" y="157"/>
                  <a:pt x="3831" y="157"/>
                </a:cubicBezTo>
                <a:cubicBezTo>
                  <a:pt x="3831" y="321"/>
                  <a:pt x="3831" y="321"/>
                  <a:pt x="3831" y="321"/>
                </a:cubicBezTo>
                <a:cubicBezTo>
                  <a:pt x="3831" y="339"/>
                  <a:pt x="3834" y="352"/>
                  <a:pt x="3839" y="359"/>
                </a:cubicBezTo>
                <a:cubicBezTo>
                  <a:pt x="3845" y="366"/>
                  <a:pt x="3855" y="370"/>
                  <a:pt x="3869" y="370"/>
                </a:cubicBezTo>
                <a:cubicBezTo>
                  <a:pt x="3876" y="370"/>
                  <a:pt x="3882" y="368"/>
                  <a:pt x="3888" y="366"/>
                </a:cubicBezTo>
                <a:cubicBezTo>
                  <a:pt x="3894" y="363"/>
                  <a:pt x="3898" y="361"/>
                  <a:pt x="3902" y="359"/>
                </a:cubicBezTo>
                <a:lnTo>
                  <a:pt x="3916" y="387"/>
                </a:lnTo>
                <a:close/>
                <a:moveTo>
                  <a:pt x="275" y="1174"/>
                </a:moveTo>
                <a:cubicBezTo>
                  <a:pt x="164" y="972"/>
                  <a:pt x="164" y="972"/>
                  <a:pt x="164" y="972"/>
                </a:cubicBezTo>
                <a:cubicBezTo>
                  <a:pt x="159" y="973"/>
                  <a:pt x="154" y="974"/>
                  <a:pt x="149" y="974"/>
                </a:cubicBezTo>
                <a:cubicBezTo>
                  <a:pt x="128" y="974"/>
                  <a:pt x="128" y="974"/>
                  <a:pt x="128" y="974"/>
                </a:cubicBezTo>
                <a:cubicBezTo>
                  <a:pt x="128" y="1162"/>
                  <a:pt x="128" y="1162"/>
                  <a:pt x="128" y="1162"/>
                </a:cubicBezTo>
                <a:cubicBezTo>
                  <a:pt x="24" y="1162"/>
                  <a:pt x="24" y="1162"/>
                  <a:pt x="24" y="1162"/>
                </a:cubicBezTo>
                <a:cubicBezTo>
                  <a:pt x="24" y="692"/>
                  <a:pt x="24" y="692"/>
                  <a:pt x="24" y="692"/>
                </a:cubicBezTo>
                <a:cubicBezTo>
                  <a:pt x="37" y="690"/>
                  <a:pt x="55" y="688"/>
                  <a:pt x="79" y="686"/>
                </a:cubicBezTo>
                <a:cubicBezTo>
                  <a:pt x="102" y="684"/>
                  <a:pt x="126" y="683"/>
                  <a:pt x="152" y="683"/>
                </a:cubicBezTo>
                <a:cubicBezTo>
                  <a:pt x="207" y="683"/>
                  <a:pt x="250" y="693"/>
                  <a:pt x="280" y="715"/>
                </a:cubicBezTo>
                <a:cubicBezTo>
                  <a:pt x="311" y="736"/>
                  <a:pt x="326" y="769"/>
                  <a:pt x="326" y="814"/>
                </a:cubicBezTo>
                <a:cubicBezTo>
                  <a:pt x="326" y="842"/>
                  <a:pt x="319" y="865"/>
                  <a:pt x="305" y="885"/>
                </a:cubicBezTo>
                <a:cubicBezTo>
                  <a:pt x="292" y="905"/>
                  <a:pt x="274" y="922"/>
                  <a:pt x="253" y="935"/>
                </a:cubicBezTo>
                <a:cubicBezTo>
                  <a:pt x="371" y="1135"/>
                  <a:pt x="371" y="1135"/>
                  <a:pt x="371" y="1135"/>
                </a:cubicBezTo>
                <a:lnTo>
                  <a:pt x="275" y="1174"/>
                </a:lnTo>
                <a:close/>
                <a:moveTo>
                  <a:pt x="222" y="829"/>
                </a:moveTo>
                <a:cubicBezTo>
                  <a:pt x="222" y="806"/>
                  <a:pt x="215" y="789"/>
                  <a:pt x="203" y="779"/>
                </a:cubicBezTo>
                <a:cubicBezTo>
                  <a:pt x="190" y="769"/>
                  <a:pt x="173" y="764"/>
                  <a:pt x="151" y="764"/>
                </a:cubicBezTo>
                <a:cubicBezTo>
                  <a:pt x="139" y="764"/>
                  <a:pt x="139" y="764"/>
                  <a:pt x="139" y="764"/>
                </a:cubicBezTo>
                <a:cubicBezTo>
                  <a:pt x="135" y="764"/>
                  <a:pt x="131" y="764"/>
                  <a:pt x="128" y="766"/>
                </a:cubicBezTo>
                <a:cubicBezTo>
                  <a:pt x="128" y="909"/>
                  <a:pt x="128" y="909"/>
                  <a:pt x="128" y="909"/>
                </a:cubicBezTo>
                <a:cubicBezTo>
                  <a:pt x="134" y="909"/>
                  <a:pt x="134" y="909"/>
                  <a:pt x="134" y="909"/>
                </a:cubicBezTo>
                <a:cubicBezTo>
                  <a:pt x="146" y="909"/>
                  <a:pt x="157" y="908"/>
                  <a:pt x="167" y="905"/>
                </a:cubicBezTo>
                <a:cubicBezTo>
                  <a:pt x="178" y="902"/>
                  <a:pt x="187" y="897"/>
                  <a:pt x="195" y="891"/>
                </a:cubicBezTo>
                <a:cubicBezTo>
                  <a:pt x="203" y="885"/>
                  <a:pt x="210" y="876"/>
                  <a:pt x="215" y="866"/>
                </a:cubicBezTo>
                <a:cubicBezTo>
                  <a:pt x="219" y="856"/>
                  <a:pt x="222" y="844"/>
                  <a:pt x="222" y="829"/>
                </a:cubicBezTo>
                <a:close/>
                <a:moveTo>
                  <a:pt x="430" y="1162"/>
                </a:moveTo>
                <a:cubicBezTo>
                  <a:pt x="430" y="886"/>
                  <a:pt x="430" y="886"/>
                  <a:pt x="430" y="886"/>
                </a:cubicBezTo>
                <a:cubicBezTo>
                  <a:pt x="417" y="794"/>
                  <a:pt x="417" y="794"/>
                  <a:pt x="417" y="794"/>
                </a:cubicBezTo>
                <a:cubicBezTo>
                  <a:pt x="530" y="781"/>
                  <a:pt x="530" y="781"/>
                  <a:pt x="530" y="781"/>
                </a:cubicBezTo>
                <a:cubicBezTo>
                  <a:pt x="530" y="1162"/>
                  <a:pt x="530" y="1162"/>
                  <a:pt x="530" y="1162"/>
                </a:cubicBezTo>
                <a:lnTo>
                  <a:pt x="430" y="1162"/>
                </a:lnTo>
                <a:close/>
                <a:moveTo>
                  <a:pt x="539" y="684"/>
                </a:moveTo>
                <a:cubicBezTo>
                  <a:pt x="539" y="701"/>
                  <a:pt x="534" y="715"/>
                  <a:pt x="522" y="727"/>
                </a:cubicBezTo>
                <a:cubicBezTo>
                  <a:pt x="511" y="738"/>
                  <a:pt x="497" y="744"/>
                  <a:pt x="480" y="744"/>
                </a:cubicBezTo>
                <a:cubicBezTo>
                  <a:pt x="463" y="744"/>
                  <a:pt x="449" y="738"/>
                  <a:pt x="438" y="727"/>
                </a:cubicBezTo>
                <a:cubicBezTo>
                  <a:pt x="427" y="715"/>
                  <a:pt x="421" y="701"/>
                  <a:pt x="421" y="684"/>
                </a:cubicBezTo>
                <a:cubicBezTo>
                  <a:pt x="421" y="668"/>
                  <a:pt x="427" y="654"/>
                  <a:pt x="438" y="643"/>
                </a:cubicBezTo>
                <a:cubicBezTo>
                  <a:pt x="449" y="631"/>
                  <a:pt x="463" y="625"/>
                  <a:pt x="480" y="625"/>
                </a:cubicBezTo>
                <a:cubicBezTo>
                  <a:pt x="497" y="625"/>
                  <a:pt x="511" y="631"/>
                  <a:pt x="522" y="643"/>
                </a:cubicBezTo>
                <a:cubicBezTo>
                  <a:pt x="534" y="654"/>
                  <a:pt x="539" y="668"/>
                  <a:pt x="539" y="684"/>
                </a:cubicBezTo>
                <a:close/>
                <a:moveTo>
                  <a:pt x="808" y="1158"/>
                </a:moveTo>
                <a:cubicBezTo>
                  <a:pt x="709" y="1169"/>
                  <a:pt x="709" y="1169"/>
                  <a:pt x="709" y="1169"/>
                </a:cubicBezTo>
                <a:cubicBezTo>
                  <a:pt x="587" y="800"/>
                  <a:pt x="587" y="800"/>
                  <a:pt x="587" y="800"/>
                </a:cubicBezTo>
                <a:cubicBezTo>
                  <a:pt x="687" y="777"/>
                  <a:pt x="687" y="777"/>
                  <a:pt x="687" y="777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849" y="789"/>
                  <a:pt x="849" y="789"/>
                  <a:pt x="849" y="789"/>
                </a:cubicBezTo>
                <a:cubicBezTo>
                  <a:pt x="946" y="789"/>
                  <a:pt x="946" y="789"/>
                  <a:pt x="946" y="789"/>
                </a:cubicBezTo>
                <a:lnTo>
                  <a:pt x="808" y="1158"/>
                </a:lnTo>
                <a:close/>
                <a:moveTo>
                  <a:pt x="1005" y="1162"/>
                </a:moveTo>
                <a:cubicBezTo>
                  <a:pt x="1005" y="886"/>
                  <a:pt x="1005" y="886"/>
                  <a:pt x="1005" y="886"/>
                </a:cubicBezTo>
                <a:cubicBezTo>
                  <a:pt x="993" y="794"/>
                  <a:pt x="993" y="794"/>
                  <a:pt x="993" y="794"/>
                </a:cubicBezTo>
                <a:cubicBezTo>
                  <a:pt x="1106" y="781"/>
                  <a:pt x="1106" y="781"/>
                  <a:pt x="1106" y="781"/>
                </a:cubicBezTo>
                <a:cubicBezTo>
                  <a:pt x="1106" y="1162"/>
                  <a:pt x="1106" y="1162"/>
                  <a:pt x="1106" y="1162"/>
                </a:cubicBezTo>
                <a:lnTo>
                  <a:pt x="1005" y="1162"/>
                </a:lnTo>
                <a:close/>
                <a:moveTo>
                  <a:pt x="1115" y="684"/>
                </a:moveTo>
                <a:cubicBezTo>
                  <a:pt x="1115" y="701"/>
                  <a:pt x="1109" y="715"/>
                  <a:pt x="1098" y="727"/>
                </a:cubicBezTo>
                <a:cubicBezTo>
                  <a:pt x="1087" y="738"/>
                  <a:pt x="1073" y="744"/>
                  <a:pt x="1056" y="744"/>
                </a:cubicBezTo>
                <a:cubicBezTo>
                  <a:pt x="1039" y="744"/>
                  <a:pt x="1025" y="738"/>
                  <a:pt x="1014" y="727"/>
                </a:cubicBezTo>
                <a:cubicBezTo>
                  <a:pt x="1002" y="715"/>
                  <a:pt x="997" y="701"/>
                  <a:pt x="997" y="684"/>
                </a:cubicBezTo>
                <a:cubicBezTo>
                  <a:pt x="997" y="668"/>
                  <a:pt x="1002" y="654"/>
                  <a:pt x="1014" y="643"/>
                </a:cubicBezTo>
                <a:cubicBezTo>
                  <a:pt x="1025" y="631"/>
                  <a:pt x="1039" y="625"/>
                  <a:pt x="1056" y="625"/>
                </a:cubicBezTo>
                <a:cubicBezTo>
                  <a:pt x="1073" y="625"/>
                  <a:pt x="1087" y="631"/>
                  <a:pt x="1098" y="643"/>
                </a:cubicBezTo>
                <a:cubicBezTo>
                  <a:pt x="1109" y="654"/>
                  <a:pt x="1115" y="668"/>
                  <a:pt x="1115" y="684"/>
                </a:cubicBezTo>
                <a:close/>
                <a:moveTo>
                  <a:pt x="1490" y="1140"/>
                </a:moveTo>
                <a:cubicBezTo>
                  <a:pt x="1469" y="1151"/>
                  <a:pt x="1449" y="1159"/>
                  <a:pt x="1429" y="1164"/>
                </a:cubicBezTo>
                <a:cubicBezTo>
                  <a:pt x="1410" y="1169"/>
                  <a:pt x="1388" y="1172"/>
                  <a:pt x="1363" y="1172"/>
                </a:cubicBezTo>
                <a:cubicBezTo>
                  <a:pt x="1300" y="1172"/>
                  <a:pt x="1254" y="1154"/>
                  <a:pt x="1226" y="1118"/>
                </a:cubicBezTo>
                <a:cubicBezTo>
                  <a:pt x="1197" y="1082"/>
                  <a:pt x="1183" y="1033"/>
                  <a:pt x="1183" y="970"/>
                </a:cubicBezTo>
                <a:cubicBezTo>
                  <a:pt x="1183" y="941"/>
                  <a:pt x="1187" y="916"/>
                  <a:pt x="1195" y="893"/>
                </a:cubicBezTo>
                <a:cubicBezTo>
                  <a:pt x="1203" y="869"/>
                  <a:pt x="1214" y="850"/>
                  <a:pt x="1229" y="833"/>
                </a:cubicBezTo>
                <a:cubicBezTo>
                  <a:pt x="1243" y="816"/>
                  <a:pt x="1261" y="804"/>
                  <a:pt x="1281" y="794"/>
                </a:cubicBezTo>
                <a:cubicBezTo>
                  <a:pt x="1302" y="785"/>
                  <a:pt x="1325" y="781"/>
                  <a:pt x="1349" y="781"/>
                </a:cubicBezTo>
                <a:cubicBezTo>
                  <a:pt x="1375" y="781"/>
                  <a:pt x="1397" y="785"/>
                  <a:pt x="1415" y="793"/>
                </a:cubicBezTo>
                <a:cubicBezTo>
                  <a:pt x="1433" y="802"/>
                  <a:pt x="1447" y="813"/>
                  <a:pt x="1457" y="828"/>
                </a:cubicBezTo>
                <a:cubicBezTo>
                  <a:pt x="1468" y="843"/>
                  <a:pt x="1475" y="860"/>
                  <a:pt x="1480" y="879"/>
                </a:cubicBezTo>
                <a:cubicBezTo>
                  <a:pt x="1485" y="899"/>
                  <a:pt x="1487" y="920"/>
                  <a:pt x="1487" y="942"/>
                </a:cubicBezTo>
                <a:cubicBezTo>
                  <a:pt x="1487" y="986"/>
                  <a:pt x="1487" y="986"/>
                  <a:pt x="1487" y="986"/>
                </a:cubicBezTo>
                <a:cubicBezTo>
                  <a:pt x="1281" y="986"/>
                  <a:pt x="1281" y="986"/>
                  <a:pt x="1281" y="986"/>
                </a:cubicBezTo>
                <a:cubicBezTo>
                  <a:pt x="1284" y="1052"/>
                  <a:pt x="1315" y="1084"/>
                  <a:pt x="1375" y="1084"/>
                </a:cubicBezTo>
                <a:cubicBezTo>
                  <a:pt x="1392" y="1084"/>
                  <a:pt x="1406" y="1082"/>
                  <a:pt x="1418" y="1079"/>
                </a:cubicBezTo>
                <a:cubicBezTo>
                  <a:pt x="1430" y="1076"/>
                  <a:pt x="1444" y="1070"/>
                  <a:pt x="1459" y="1064"/>
                </a:cubicBezTo>
                <a:lnTo>
                  <a:pt x="1490" y="1140"/>
                </a:lnTo>
                <a:close/>
                <a:moveTo>
                  <a:pt x="1400" y="926"/>
                </a:moveTo>
                <a:cubicBezTo>
                  <a:pt x="1400" y="906"/>
                  <a:pt x="1395" y="891"/>
                  <a:pt x="1387" y="879"/>
                </a:cubicBezTo>
                <a:cubicBezTo>
                  <a:pt x="1378" y="867"/>
                  <a:pt x="1365" y="861"/>
                  <a:pt x="1346" y="861"/>
                </a:cubicBezTo>
                <a:cubicBezTo>
                  <a:pt x="1326" y="861"/>
                  <a:pt x="1311" y="867"/>
                  <a:pt x="1301" y="880"/>
                </a:cubicBezTo>
                <a:cubicBezTo>
                  <a:pt x="1291" y="893"/>
                  <a:pt x="1285" y="908"/>
                  <a:pt x="1282" y="926"/>
                </a:cubicBezTo>
                <a:lnTo>
                  <a:pt x="1400" y="926"/>
                </a:lnTo>
                <a:close/>
                <a:moveTo>
                  <a:pt x="1767" y="871"/>
                </a:moveTo>
                <a:cubicBezTo>
                  <a:pt x="1744" y="871"/>
                  <a:pt x="1725" y="874"/>
                  <a:pt x="1709" y="879"/>
                </a:cubicBezTo>
                <a:cubicBezTo>
                  <a:pt x="1693" y="884"/>
                  <a:pt x="1678" y="894"/>
                  <a:pt x="1665" y="909"/>
                </a:cubicBezTo>
                <a:cubicBezTo>
                  <a:pt x="1665" y="1162"/>
                  <a:pt x="1665" y="1162"/>
                  <a:pt x="1665" y="1162"/>
                </a:cubicBezTo>
                <a:cubicBezTo>
                  <a:pt x="1565" y="1162"/>
                  <a:pt x="1565" y="1162"/>
                  <a:pt x="1565" y="1162"/>
                </a:cubicBezTo>
                <a:cubicBezTo>
                  <a:pt x="1565" y="886"/>
                  <a:pt x="1565" y="886"/>
                  <a:pt x="1565" y="886"/>
                </a:cubicBezTo>
                <a:cubicBezTo>
                  <a:pt x="1552" y="794"/>
                  <a:pt x="1552" y="794"/>
                  <a:pt x="1552" y="794"/>
                </a:cubicBezTo>
                <a:cubicBezTo>
                  <a:pt x="1648" y="781"/>
                  <a:pt x="1648" y="781"/>
                  <a:pt x="1648" y="781"/>
                </a:cubicBezTo>
                <a:cubicBezTo>
                  <a:pt x="1654" y="834"/>
                  <a:pt x="1654" y="834"/>
                  <a:pt x="1654" y="834"/>
                </a:cubicBezTo>
                <a:cubicBezTo>
                  <a:pt x="1655" y="834"/>
                  <a:pt x="1655" y="834"/>
                  <a:pt x="1655" y="834"/>
                </a:cubicBezTo>
                <a:cubicBezTo>
                  <a:pt x="1666" y="820"/>
                  <a:pt x="1680" y="807"/>
                  <a:pt x="1697" y="796"/>
                </a:cubicBezTo>
                <a:cubicBezTo>
                  <a:pt x="1714" y="785"/>
                  <a:pt x="1738" y="780"/>
                  <a:pt x="1767" y="780"/>
                </a:cubicBezTo>
                <a:lnTo>
                  <a:pt x="1767" y="871"/>
                </a:lnTo>
                <a:close/>
                <a:moveTo>
                  <a:pt x="2100" y="1140"/>
                </a:moveTo>
                <a:cubicBezTo>
                  <a:pt x="2079" y="1151"/>
                  <a:pt x="2059" y="1159"/>
                  <a:pt x="2040" y="1164"/>
                </a:cubicBezTo>
                <a:cubicBezTo>
                  <a:pt x="2020" y="1169"/>
                  <a:pt x="1998" y="1172"/>
                  <a:pt x="1973" y="1172"/>
                </a:cubicBezTo>
                <a:cubicBezTo>
                  <a:pt x="1910" y="1172"/>
                  <a:pt x="1865" y="1154"/>
                  <a:pt x="1836" y="1118"/>
                </a:cubicBezTo>
                <a:cubicBezTo>
                  <a:pt x="1808" y="1082"/>
                  <a:pt x="1793" y="1033"/>
                  <a:pt x="1793" y="970"/>
                </a:cubicBezTo>
                <a:cubicBezTo>
                  <a:pt x="1793" y="941"/>
                  <a:pt x="1797" y="916"/>
                  <a:pt x="1805" y="893"/>
                </a:cubicBezTo>
                <a:cubicBezTo>
                  <a:pt x="1813" y="869"/>
                  <a:pt x="1824" y="850"/>
                  <a:pt x="1839" y="833"/>
                </a:cubicBezTo>
                <a:cubicBezTo>
                  <a:pt x="1854" y="816"/>
                  <a:pt x="1871" y="804"/>
                  <a:pt x="1892" y="794"/>
                </a:cubicBezTo>
                <a:cubicBezTo>
                  <a:pt x="1912" y="785"/>
                  <a:pt x="1935" y="781"/>
                  <a:pt x="1960" y="781"/>
                </a:cubicBezTo>
                <a:cubicBezTo>
                  <a:pt x="1985" y="781"/>
                  <a:pt x="2007" y="785"/>
                  <a:pt x="2025" y="793"/>
                </a:cubicBezTo>
                <a:cubicBezTo>
                  <a:pt x="2043" y="802"/>
                  <a:pt x="2057" y="813"/>
                  <a:pt x="2068" y="828"/>
                </a:cubicBezTo>
                <a:cubicBezTo>
                  <a:pt x="2078" y="843"/>
                  <a:pt x="2086" y="860"/>
                  <a:pt x="2090" y="879"/>
                </a:cubicBezTo>
                <a:cubicBezTo>
                  <a:pt x="2095" y="899"/>
                  <a:pt x="2098" y="920"/>
                  <a:pt x="2098" y="942"/>
                </a:cubicBezTo>
                <a:cubicBezTo>
                  <a:pt x="2098" y="986"/>
                  <a:pt x="2098" y="986"/>
                  <a:pt x="2098" y="986"/>
                </a:cubicBezTo>
                <a:cubicBezTo>
                  <a:pt x="1891" y="986"/>
                  <a:pt x="1891" y="986"/>
                  <a:pt x="1891" y="986"/>
                </a:cubicBezTo>
                <a:cubicBezTo>
                  <a:pt x="1894" y="1052"/>
                  <a:pt x="1926" y="1084"/>
                  <a:pt x="1986" y="1084"/>
                </a:cubicBezTo>
                <a:cubicBezTo>
                  <a:pt x="2002" y="1084"/>
                  <a:pt x="2017" y="1082"/>
                  <a:pt x="2029" y="1079"/>
                </a:cubicBezTo>
                <a:cubicBezTo>
                  <a:pt x="2040" y="1076"/>
                  <a:pt x="2054" y="1070"/>
                  <a:pt x="2069" y="1064"/>
                </a:cubicBezTo>
                <a:lnTo>
                  <a:pt x="2100" y="1140"/>
                </a:lnTo>
                <a:close/>
                <a:moveTo>
                  <a:pt x="2010" y="926"/>
                </a:moveTo>
                <a:cubicBezTo>
                  <a:pt x="2010" y="906"/>
                  <a:pt x="2006" y="891"/>
                  <a:pt x="1997" y="879"/>
                </a:cubicBezTo>
                <a:cubicBezTo>
                  <a:pt x="1988" y="867"/>
                  <a:pt x="1975" y="861"/>
                  <a:pt x="1956" y="861"/>
                </a:cubicBezTo>
                <a:cubicBezTo>
                  <a:pt x="1936" y="861"/>
                  <a:pt x="1921" y="867"/>
                  <a:pt x="1911" y="880"/>
                </a:cubicBezTo>
                <a:cubicBezTo>
                  <a:pt x="1902" y="893"/>
                  <a:pt x="1895" y="908"/>
                  <a:pt x="1893" y="926"/>
                </a:cubicBezTo>
                <a:lnTo>
                  <a:pt x="2010" y="926"/>
                </a:lnTo>
                <a:close/>
                <a:moveTo>
                  <a:pt x="2389" y="1162"/>
                </a:moveTo>
                <a:cubicBezTo>
                  <a:pt x="2389" y="926"/>
                  <a:pt x="2389" y="926"/>
                  <a:pt x="2389" y="926"/>
                </a:cubicBezTo>
                <a:cubicBezTo>
                  <a:pt x="2389" y="887"/>
                  <a:pt x="2372" y="867"/>
                  <a:pt x="2337" y="867"/>
                </a:cubicBezTo>
                <a:cubicBezTo>
                  <a:pt x="2324" y="867"/>
                  <a:pt x="2312" y="870"/>
                  <a:pt x="2302" y="875"/>
                </a:cubicBezTo>
                <a:cubicBezTo>
                  <a:pt x="2291" y="880"/>
                  <a:pt x="2282" y="887"/>
                  <a:pt x="2275" y="894"/>
                </a:cubicBezTo>
                <a:cubicBezTo>
                  <a:pt x="2275" y="1162"/>
                  <a:pt x="2275" y="1162"/>
                  <a:pt x="2275" y="1162"/>
                </a:cubicBezTo>
                <a:cubicBezTo>
                  <a:pt x="2175" y="1162"/>
                  <a:pt x="2175" y="1162"/>
                  <a:pt x="2175" y="1162"/>
                </a:cubicBezTo>
                <a:cubicBezTo>
                  <a:pt x="2175" y="886"/>
                  <a:pt x="2175" y="886"/>
                  <a:pt x="2175" y="886"/>
                </a:cubicBezTo>
                <a:cubicBezTo>
                  <a:pt x="2162" y="794"/>
                  <a:pt x="2162" y="794"/>
                  <a:pt x="2162" y="794"/>
                </a:cubicBezTo>
                <a:cubicBezTo>
                  <a:pt x="2258" y="781"/>
                  <a:pt x="2258" y="781"/>
                  <a:pt x="2258" y="781"/>
                </a:cubicBezTo>
                <a:cubicBezTo>
                  <a:pt x="2263" y="822"/>
                  <a:pt x="2263" y="822"/>
                  <a:pt x="2263" y="822"/>
                </a:cubicBezTo>
                <a:cubicBezTo>
                  <a:pt x="2264" y="822"/>
                  <a:pt x="2264" y="822"/>
                  <a:pt x="2264" y="822"/>
                </a:cubicBezTo>
                <a:cubicBezTo>
                  <a:pt x="2275" y="811"/>
                  <a:pt x="2290" y="801"/>
                  <a:pt x="2308" y="793"/>
                </a:cubicBezTo>
                <a:cubicBezTo>
                  <a:pt x="2326" y="784"/>
                  <a:pt x="2348" y="780"/>
                  <a:pt x="2373" y="780"/>
                </a:cubicBezTo>
                <a:cubicBezTo>
                  <a:pt x="2389" y="780"/>
                  <a:pt x="2404" y="782"/>
                  <a:pt x="2419" y="787"/>
                </a:cubicBezTo>
                <a:cubicBezTo>
                  <a:pt x="2433" y="792"/>
                  <a:pt x="2445" y="799"/>
                  <a:pt x="2456" y="809"/>
                </a:cubicBezTo>
                <a:cubicBezTo>
                  <a:pt x="2466" y="819"/>
                  <a:pt x="2474" y="832"/>
                  <a:pt x="2480" y="847"/>
                </a:cubicBezTo>
                <a:cubicBezTo>
                  <a:pt x="2486" y="862"/>
                  <a:pt x="2490" y="880"/>
                  <a:pt x="2490" y="901"/>
                </a:cubicBezTo>
                <a:cubicBezTo>
                  <a:pt x="2490" y="1162"/>
                  <a:pt x="2490" y="1162"/>
                  <a:pt x="2490" y="1162"/>
                </a:cubicBezTo>
                <a:lnTo>
                  <a:pt x="2389" y="1162"/>
                </a:lnTo>
                <a:close/>
                <a:moveTo>
                  <a:pt x="2586" y="1162"/>
                </a:moveTo>
                <a:cubicBezTo>
                  <a:pt x="2586" y="727"/>
                  <a:pt x="2586" y="727"/>
                  <a:pt x="2586" y="727"/>
                </a:cubicBezTo>
                <a:cubicBezTo>
                  <a:pt x="2574" y="635"/>
                  <a:pt x="2574" y="635"/>
                  <a:pt x="2574" y="635"/>
                </a:cubicBezTo>
                <a:cubicBezTo>
                  <a:pt x="2687" y="623"/>
                  <a:pt x="2687" y="623"/>
                  <a:pt x="2687" y="623"/>
                </a:cubicBezTo>
                <a:cubicBezTo>
                  <a:pt x="2687" y="1162"/>
                  <a:pt x="2687" y="1162"/>
                  <a:pt x="2687" y="1162"/>
                </a:cubicBezTo>
                <a:lnTo>
                  <a:pt x="2586" y="1162"/>
                </a:lnTo>
                <a:close/>
                <a:moveTo>
                  <a:pt x="2959" y="1169"/>
                </a:moveTo>
                <a:cubicBezTo>
                  <a:pt x="2954" y="1128"/>
                  <a:pt x="2954" y="1128"/>
                  <a:pt x="2954" y="1128"/>
                </a:cubicBezTo>
                <a:cubicBezTo>
                  <a:pt x="2953" y="1128"/>
                  <a:pt x="2953" y="1128"/>
                  <a:pt x="2953" y="1128"/>
                </a:cubicBezTo>
                <a:cubicBezTo>
                  <a:pt x="2942" y="1138"/>
                  <a:pt x="2929" y="1148"/>
                  <a:pt x="2914" y="1157"/>
                </a:cubicBezTo>
                <a:cubicBezTo>
                  <a:pt x="2899" y="1167"/>
                  <a:pt x="2881" y="1172"/>
                  <a:pt x="2859" y="1172"/>
                </a:cubicBezTo>
                <a:cubicBezTo>
                  <a:pt x="2830" y="1172"/>
                  <a:pt x="2806" y="1163"/>
                  <a:pt x="2789" y="1146"/>
                </a:cubicBezTo>
                <a:cubicBezTo>
                  <a:pt x="2771" y="1129"/>
                  <a:pt x="2762" y="1105"/>
                  <a:pt x="2762" y="1073"/>
                </a:cubicBezTo>
                <a:cubicBezTo>
                  <a:pt x="2762" y="1038"/>
                  <a:pt x="2774" y="1011"/>
                  <a:pt x="2798" y="994"/>
                </a:cubicBezTo>
                <a:cubicBezTo>
                  <a:pt x="2822" y="976"/>
                  <a:pt x="2853" y="966"/>
                  <a:pt x="2892" y="962"/>
                </a:cubicBezTo>
                <a:cubicBezTo>
                  <a:pt x="2944" y="956"/>
                  <a:pt x="2944" y="956"/>
                  <a:pt x="2944" y="956"/>
                </a:cubicBezTo>
                <a:cubicBezTo>
                  <a:pt x="2944" y="931"/>
                  <a:pt x="2944" y="931"/>
                  <a:pt x="2944" y="931"/>
                </a:cubicBezTo>
                <a:cubicBezTo>
                  <a:pt x="2944" y="912"/>
                  <a:pt x="2939" y="897"/>
                  <a:pt x="2930" y="885"/>
                </a:cubicBezTo>
                <a:cubicBezTo>
                  <a:pt x="2921" y="873"/>
                  <a:pt x="2904" y="867"/>
                  <a:pt x="2881" y="867"/>
                </a:cubicBezTo>
                <a:cubicBezTo>
                  <a:pt x="2866" y="867"/>
                  <a:pt x="2853" y="869"/>
                  <a:pt x="2842" y="873"/>
                </a:cubicBezTo>
                <a:cubicBezTo>
                  <a:pt x="2832" y="877"/>
                  <a:pt x="2821" y="882"/>
                  <a:pt x="2810" y="888"/>
                </a:cubicBezTo>
                <a:cubicBezTo>
                  <a:pt x="2774" y="820"/>
                  <a:pt x="2774" y="820"/>
                  <a:pt x="2774" y="820"/>
                </a:cubicBezTo>
                <a:cubicBezTo>
                  <a:pt x="2793" y="808"/>
                  <a:pt x="2812" y="798"/>
                  <a:pt x="2831" y="791"/>
                </a:cubicBezTo>
                <a:cubicBezTo>
                  <a:pt x="2851" y="783"/>
                  <a:pt x="2875" y="780"/>
                  <a:pt x="2904" y="780"/>
                </a:cubicBezTo>
                <a:cubicBezTo>
                  <a:pt x="2949" y="780"/>
                  <a:pt x="2984" y="791"/>
                  <a:pt x="3007" y="814"/>
                </a:cubicBezTo>
                <a:cubicBezTo>
                  <a:pt x="3031" y="837"/>
                  <a:pt x="3042" y="868"/>
                  <a:pt x="3042" y="908"/>
                </a:cubicBezTo>
                <a:cubicBezTo>
                  <a:pt x="3042" y="1064"/>
                  <a:pt x="3042" y="1064"/>
                  <a:pt x="3042" y="1064"/>
                </a:cubicBezTo>
                <a:cubicBezTo>
                  <a:pt x="3055" y="1157"/>
                  <a:pt x="3055" y="1157"/>
                  <a:pt x="3055" y="1157"/>
                </a:cubicBezTo>
                <a:lnTo>
                  <a:pt x="2959" y="1169"/>
                </a:lnTo>
                <a:close/>
                <a:moveTo>
                  <a:pt x="2944" y="1013"/>
                </a:moveTo>
                <a:cubicBezTo>
                  <a:pt x="2910" y="1017"/>
                  <a:pt x="2910" y="1017"/>
                  <a:pt x="2910" y="1017"/>
                </a:cubicBezTo>
                <a:cubicBezTo>
                  <a:pt x="2895" y="1019"/>
                  <a:pt x="2882" y="1024"/>
                  <a:pt x="2873" y="1030"/>
                </a:cubicBezTo>
                <a:cubicBezTo>
                  <a:pt x="2864" y="1037"/>
                  <a:pt x="2859" y="1047"/>
                  <a:pt x="2859" y="1060"/>
                </a:cubicBezTo>
                <a:cubicBezTo>
                  <a:pt x="2859" y="1071"/>
                  <a:pt x="2863" y="1081"/>
                  <a:pt x="2869" y="1088"/>
                </a:cubicBezTo>
                <a:cubicBezTo>
                  <a:pt x="2875" y="1096"/>
                  <a:pt x="2884" y="1100"/>
                  <a:pt x="2896" y="1100"/>
                </a:cubicBezTo>
                <a:cubicBezTo>
                  <a:pt x="2908" y="1100"/>
                  <a:pt x="2917" y="1098"/>
                  <a:pt x="2924" y="1094"/>
                </a:cubicBezTo>
                <a:cubicBezTo>
                  <a:pt x="2931" y="1091"/>
                  <a:pt x="2938" y="1086"/>
                  <a:pt x="2944" y="1082"/>
                </a:cubicBezTo>
                <a:lnTo>
                  <a:pt x="2944" y="1013"/>
                </a:lnTo>
                <a:close/>
                <a:moveTo>
                  <a:pt x="3358" y="1162"/>
                </a:moveTo>
                <a:cubicBezTo>
                  <a:pt x="3358" y="926"/>
                  <a:pt x="3358" y="926"/>
                  <a:pt x="3358" y="926"/>
                </a:cubicBezTo>
                <a:cubicBezTo>
                  <a:pt x="3358" y="887"/>
                  <a:pt x="3340" y="867"/>
                  <a:pt x="3306" y="867"/>
                </a:cubicBezTo>
                <a:cubicBezTo>
                  <a:pt x="3293" y="867"/>
                  <a:pt x="3281" y="870"/>
                  <a:pt x="3270" y="875"/>
                </a:cubicBezTo>
                <a:cubicBezTo>
                  <a:pt x="3260" y="880"/>
                  <a:pt x="3251" y="887"/>
                  <a:pt x="3243" y="894"/>
                </a:cubicBezTo>
                <a:cubicBezTo>
                  <a:pt x="3243" y="1162"/>
                  <a:pt x="3243" y="1162"/>
                  <a:pt x="3243" y="1162"/>
                </a:cubicBezTo>
                <a:cubicBezTo>
                  <a:pt x="3143" y="1162"/>
                  <a:pt x="3143" y="1162"/>
                  <a:pt x="3143" y="1162"/>
                </a:cubicBezTo>
                <a:cubicBezTo>
                  <a:pt x="3143" y="886"/>
                  <a:pt x="3143" y="886"/>
                  <a:pt x="3143" y="886"/>
                </a:cubicBezTo>
                <a:cubicBezTo>
                  <a:pt x="3131" y="794"/>
                  <a:pt x="3131" y="794"/>
                  <a:pt x="3131" y="794"/>
                </a:cubicBezTo>
                <a:cubicBezTo>
                  <a:pt x="3227" y="781"/>
                  <a:pt x="3227" y="781"/>
                  <a:pt x="3227" y="781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43" y="811"/>
                  <a:pt x="3258" y="801"/>
                  <a:pt x="3276" y="793"/>
                </a:cubicBezTo>
                <a:cubicBezTo>
                  <a:pt x="3294" y="784"/>
                  <a:pt x="3316" y="780"/>
                  <a:pt x="3341" y="780"/>
                </a:cubicBezTo>
                <a:cubicBezTo>
                  <a:pt x="3357" y="780"/>
                  <a:pt x="3373" y="782"/>
                  <a:pt x="3387" y="787"/>
                </a:cubicBezTo>
                <a:cubicBezTo>
                  <a:pt x="3401" y="792"/>
                  <a:pt x="3413" y="799"/>
                  <a:pt x="3424" y="809"/>
                </a:cubicBezTo>
                <a:cubicBezTo>
                  <a:pt x="3434" y="819"/>
                  <a:pt x="3443" y="832"/>
                  <a:pt x="3449" y="847"/>
                </a:cubicBezTo>
                <a:cubicBezTo>
                  <a:pt x="3455" y="862"/>
                  <a:pt x="3458" y="880"/>
                  <a:pt x="3458" y="901"/>
                </a:cubicBezTo>
                <a:cubicBezTo>
                  <a:pt x="3458" y="1162"/>
                  <a:pt x="3458" y="1162"/>
                  <a:pt x="3458" y="1162"/>
                </a:cubicBezTo>
                <a:lnTo>
                  <a:pt x="3358" y="1162"/>
                </a:lnTo>
                <a:close/>
                <a:moveTo>
                  <a:pt x="3770" y="1169"/>
                </a:moveTo>
                <a:cubicBezTo>
                  <a:pt x="3765" y="1131"/>
                  <a:pt x="3765" y="1131"/>
                  <a:pt x="3765" y="1131"/>
                </a:cubicBezTo>
                <a:cubicBezTo>
                  <a:pt x="3764" y="1131"/>
                  <a:pt x="3764" y="1131"/>
                  <a:pt x="3764" y="1131"/>
                </a:cubicBezTo>
                <a:cubicBezTo>
                  <a:pt x="3756" y="1139"/>
                  <a:pt x="3745" y="1147"/>
                  <a:pt x="3730" y="1157"/>
                </a:cubicBezTo>
                <a:cubicBezTo>
                  <a:pt x="3715" y="1167"/>
                  <a:pt x="3696" y="1172"/>
                  <a:pt x="3673" y="1172"/>
                </a:cubicBezTo>
                <a:cubicBezTo>
                  <a:pt x="3650" y="1172"/>
                  <a:pt x="3630" y="1167"/>
                  <a:pt x="3612" y="1158"/>
                </a:cubicBezTo>
                <a:cubicBezTo>
                  <a:pt x="3594" y="1149"/>
                  <a:pt x="3580" y="1136"/>
                  <a:pt x="3568" y="1119"/>
                </a:cubicBezTo>
                <a:cubicBezTo>
                  <a:pt x="3557" y="1103"/>
                  <a:pt x="3548" y="1083"/>
                  <a:pt x="3542" y="1061"/>
                </a:cubicBezTo>
                <a:cubicBezTo>
                  <a:pt x="3536" y="1039"/>
                  <a:pt x="3534" y="1015"/>
                  <a:pt x="3534" y="989"/>
                </a:cubicBezTo>
                <a:cubicBezTo>
                  <a:pt x="3534" y="955"/>
                  <a:pt x="3538" y="926"/>
                  <a:pt x="3547" y="900"/>
                </a:cubicBezTo>
                <a:cubicBezTo>
                  <a:pt x="3557" y="875"/>
                  <a:pt x="3569" y="854"/>
                  <a:pt x="3586" y="837"/>
                </a:cubicBezTo>
                <a:cubicBezTo>
                  <a:pt x="3602" y="821"/>
                  <a:pt x="3621" y="808"/>
                  <a:pt x="3644" y="799"/>
                </a:cubicBezTo>
                <a:cubicBezTo>
                  <a:pt x="3667" y="790"/>
                  <a:pt x="3691" y="786"/>
                  <a:pt x="3718" y="786"/>
                </a:cubicBezTo>
                <a:cubicBezTo>
                  <a:pt x="3726" y="786"/>
                  <a:pt x="3733" y="786"/>
                  <a:pt x="3739" y="787"/>
                </a:cubicBezTo>
                <a:cubicBezTo>
                  <a:pt x="3744" y="788"/>
                  <a:pt x="3749" y="789"/>
                  <a:pt x="3753" y="789"/>
                </a:cubicBezTo>
                <a:cubicBezTo>
                  <a:pt x="3753" y="728"/>
                  <a:pt x="3753" y="728"/>
                  <a:pt x="3753" y="728"/>
                </a:cubicBezTo>
                <a:cubicBezTo>
                  <a:pt x="3740" y="635"/>
                  <a:pt x="3740" y="635"/>
                  <a:pt x="3740" y="635"/>
                </a:cubicBezTo>
                <a:cubicBezTo>
                  <a:pt x="3853" y="623"/>
                  <a:pt x="3853" y="623"/>
                  <a:pt x="3853" y="623"/>
                </a:cubicBezTo>
                <a:cubicBezTo>
                  <a:pt x="3853" y="1065"/>
                  <a:pt x="3853" y="1065"/>
                  <a:pt x="3853" y="1065"/>
                </a:cubicBezTo>
                <a:cubicBezTo>
                  <a:pt x="3866" y="1157"/>
                  <a:pt x="3866" y="1157"/>
                  <a:pt x="3866" y="1157"/>
                </a:cubicBezTo>
                <a:lnTo>
                  <a:pt x="3770" y="1169"/>
                </a:lnTo>
                <a:close/>
                <a:moveTo>
                  <a:pt x="3704" y="1083"/>
                </a:moveTo>
                <a:cubicBezTo>
                  <a:pt x="3715" y="1083"/>
                  <a:pt x="3725" y="1081"/>
                  <a:pt x="3734" y="1077"/>
                </a:cubicBezTo>
                <a:cubicBezTo>
                  <a:pt x="3742" y="1074"/>
                  <a:pt x="3748" y="1070"/>
                  <a:pt x="3753" y="1066"/>
                </a:cubicBezTo>
                <a:cubicBezTo>
                  <a:pt x="3753" y="875"/>
                  <a:pt x="3753" y="875"/>
                  <a:pt x="3753" y="875"/>
                </a:cubicBezTo>
                <a:cubicBezTo>
                  <a:pt x="3749" y="874"/>
                  <a:pt x="3743" y="872"/>
                  <a:pt x="3737" y="871"/>
                </a:cubicBezTo>
                <a:cubicBezTo>
                  <a:pt x="3731" y="870"/>
                  <a:pt x="3724" y="869"/>
                  <a:pt x="3715" y="869"/>
                </a:cubicBezTo>
                <a:cubicBezTo>
                  <a:pt x="3691" y="869"/>
                  <a:pt x="3671" y="878"/>
                  <a:pt x="3657" y="896"/>
                </a:cubicBezTo>
                <a:cubicBezTo>
                  <a:pt x="3642" y="914"/>
                  <a:pt x="3635" y="940"/>
                  <a:pt x="3635" y="974"/>
                </a:cubicBezTo>
                <a:cubicBezTo>
                  <a:pt x="3635" y="1012"/>
                  <a:pt x="3640" y="1039"/>
                  <a:pt x="3650" y="1057"/>
                </a:cubicBezTo>
                <a:cubicBezTo>
                  <a:pt x="3661" y="1074"/>
                  <a:pt x="3679" y="1083"/>
                  <a:pt x="3704" y="1083"/>
                </a:cubicBezTo>
                <a:close/>
              </a:path>
            </a:pathLst>
          </a:custGeom>
          <a:solidFill>
            <a:srgbClr val="3B231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909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 met teks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662000" y="4587850"/>
            <a:ext cx="2952000" cy="193399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indeling.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Op deze wijze kun je bijvoorbeeld achteraf wijzigen van type titeldia of tekstdia.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TIP: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Klik op de knop </a:t>
            </a: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Opnieuw instellen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als de foto- en/of tekstvakken niet meer op de juiste positie staan.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BF7DC11-79F0-493D-A212-D493698D9170}"/>
              </a:ext>
            </a:extLst>
          </p:cNvPr>
          <p:cNvSpPr txBox="1"/>
          <p:nvPr userDrawn="1"/>
        </p:nvSpPr>
        <p:spPr>
          <a:xfrm>
            <a:off x="8494368" y="4772067"/>
            <a:ext cx="2952000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algn="l" defTabSz="914400" rtl="0" eaLnBrk="1" latinLnBrk="0" hangingPunct="1">
              <a:lnSpc>
                <a:spcPct val="114000"/>
              </a:lnSpc>
            </a:pPr>
            <a:r>
              <a:rPr lang="nl-NL" sz="1050" b="1" kern="1200" cap="all" spc="6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KOPIËREN vanuit een andere presentatie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</a:t>
            </a:r>
            <a:r>
              <a:rPr lang="nl-NL" sz="1050" u="sng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complete dia’s kopiëren vanuit presentaties met een andere opmaak. 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Kies vervolgens de juiste tekstopmaak (zie TEKSTOPMAAK).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E63399C-F029-4512-A8EC-7458EDD5396A}"/>
              </a:ext>
            </a:extLst>
          </p:cNvPr>
          <p:cNvSpPr txBox="1"/>
          <p:nvPr userDrawn="1"/>
        </p:nvSpPr>
        <p:spPr>
          <a:xfrm>
            <a:off x="846000" y="2395052"/>
            <a:ext cx="3060000" cy="138134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VOETTEKST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Op elke dia staat een titel.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Deze titel kun je in één keer voor alle dia’s aanpassen. </a:t>
            </a:r>
            <a:endParaRPr lang="nl-NL" sz="1050" b="1" kern="1200" cap="all" spc="6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 algn="l" defTabSz="914400" rtl="0" eaLnBrk="1" latinLnBrk="0" hangingPunct="1">
              <a:lnSpc>
                <a:spcPct val="114000"/>
              </a:lnSpc>
              <a:buFont typeface="+mj-lt"/>
              <a:buAutoNum type="arabicPeriod"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Koptekst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en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voettekst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als je de projectnaam of titel wilt aanpassen. </a:t>
            </a:r>
          </a:p>
          <a:p>
            <a:pPr marL="144000" indent="-144000" algn="l" defTabSz="914400" rtl="0" eaLnBrk="1" latinLnBrk="0" hangingPunct="1">
              <a:lnSpc>
                <a:spcPct val="114000"/>
              </a:lnSpc>
              <a:buFont typeface="+mj-lt"/>
              <a:buAutoNum type="arabicPeriod"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Pas de tekst in het vak Voettekst aan.</a:t>
            </a:r>
          </a:p>
          <a:p>
            <a:pPr marL="144000" indent="-144000" algn="l" defTabSz="914400" rtl="0" eaLnBrk="1" latinLnBrk="0" hangingPunct="1">
              <a:lnSpc>
                <a:spcPct val="114000"/>
              </a:lnSpc>
              <a:buFont typeface="+mj-lt"/>
              <a:buAutoNum type="arabicPeriod"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Overal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toepassen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478000" y="513102"/>
            <a:ext cx="2880000" cy="101290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om de juiste tekstopmaak te kiezen.  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846000" y="513102"/>
            <a:ext cx="288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EXTRA TAB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662000" y="513102"/>
            <a:ext cx="306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A9B14958-0081-4E44-8F3C-5FD5ED97A5AF}"/>
              </a:ext>
            </a:extLst>
          </p:cNvPr>
          <p:cNvSpPr>
            <a:spLocks noChangeAspect="1"/>
          </p:cNvSpPr>
          <p:nvPr userDrawn="1"/>
        </p:nvSpPr>
        <p:spPr>
          <a:xfrm>
            <a:off x="8112125" y="4772067"/>
            <a:ext cx="216000" cy="216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nl-NL" sz="1100" dirty="0"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F2E55AB3-5207-4FEA-8678-46F9F11F679B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1777962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4" name="Rechte verbindingslijn 1023">
            <a:extLst>
              <a:ext uri="{FF2B5EF4-FFF2-40B4-BE49-F238E27FC236}">
                <a16:creationId xmlns:a16="http://schemas.microsoft.com/office/drawing/2014/main" id="{FC8C6C84-EA59-4B2C-AE4C-31C59DB3946F}"/>
              </a:ext>
            </a:extLst>
          </p:cNvPr>
          <p:cNvCxnSpPr/>
          <p:nvPr userDrawn="1"/>
        </p:nvCxnSpPr>
        <p:spPr>
          <a:xfrm>
            <a:off x="8112125" y="4608478"/>
            <a:ext cx="3708000" cy="0"/>
          </a:xfrm>
          <a:prstGeom prst="line">
            <a:avLst/>
          </a:prstGeom>
          <a:ln>
            <a:solidFill>
              <a:srgbClr val="515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478000" y="3213265"/>
            <a:ext cx="3105963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niet de Tab-toets of Opsommingstoets!</a:t>
            </a: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9DD48F04-4B36-4531-87F2-FEA2ACA0B016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159234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1" name="Rechthoek 1040">
            <a:extLst>
              <a:ext uri="{FF2B5EF4-FFF2-40B4-BE49-F238E27FC236}">
                <a16:creationId xmlns:a16="http://schemas.microsoft.com/office/drawing/2014/main" id="{F064C36A-6295-4A6D-A8C3-74C7EF1B2C5A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540506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2" name="Rechthoek 1041">
            <a:extLst>
              <a:ext uri="{FF2B5EF4-FFF2-40B4-BE49-F238E27FC236}">
                <a16:creationId xmlns:a16="http://schemas.microsoft.com/office/drawing/2014/main" id="{97C01ED6-E7F8-4314-8D6F-35AE54C5AFAB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921778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194000" y="406194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004175" y="406194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187824" y="-264319"/>
            <a:ext cx="3816351" cy="25992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1" spc="50" baseline="0" noProof="1">
                <a:solidFill>
                  <a:schemeClr val="bg1"/>
                </a:solidFill>
                <a:latin typeface="+mj-lt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478000" y="3676117"/>
            <a:ext cx="2880000" cy="64447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Vette woorden in de titel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De titel heeft lettertype Lato Light. Kies lettertype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Lato + Vet 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om woorden vet te maken.</a:t>
            </a:r>
          </a:p>
        </p:txBody>
      </p:sp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B2B35757-8BB2-4F5A-972B-4F35C144A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92" y="1593566"/>
            <a:ext cx="1555020" cy="1650580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60940BF0-ED57-4612-930A-D70C79ED3863}"/>
              </a:ext>
            </a:extLst>
          </p:cNvPr>
          <p:cNvSpPr txBox="1"/>
          <p:nvPr userDrawn="1"/>
        </p:nvSpPr>
        <p:spPr>
          <a:xfrm>
            <a:off x="834000" y="4154739"/>
            <a:ext cx="2880000" cy="138134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In de presentatie zitten een aantal dia’s met sfeerfoto’s. Er is al een standaard foto opgenomen. Deze foto kun je echter vervangen.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Bij deze dia’s staat rechts naast de dia extra informatie over het invoegen en/of vervangen van deze sfeerfoto.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DD6588-50CA-43AD-B02F-EEB3FA03D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52" y="1526008"/>
            <a:ext cx="3060001" cy="27504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7C71A2D-4E70-47C0-84BD-88BAAF2728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391649"/>
            <a:ext cx="2836754" cy="5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42" userDrawn="1">
          <p15:clr>
            <a:srgbClr val="FBAE40"/>
          </p15:clr>
        </p15:guide>
        <p15:guide id="3" pos="263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pos="234" userDrawn="1">
          <p15:clr>
            <a:srgbClr val="FBAE40"/>
          </p15:clr>
        </p15:guide>
        <p15:guide id="7" pos="7446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2933" userDrawn="1">
          <p15:clr>
            <a:srgbClr val="FBAE40"/>
          </p15:clr>
        </p15:guide>
        <p15:guide id="10" pos="5337" userDrawn="1">
          <p15:clr>
            <a:srgbClr val="FBAE40"/>
          </p15:clr>
        </p15:guide>
        <p15:guide id="11" pos="2706" userDrawn="1">
          <p15:clr>
            <a:srgbClr val="FBAE40"/>
          </p15:clr>
        </p15:guide>
        <p15:guide id="12" pos="302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ijze achtergrong" descr="JU PPT omgevingsdienst grijze achtergrond basi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4"/>
          <p:cNvGrpSpPr>
            <a:grpSpLocks noChangeAspect="1"/>
          </p:cNvGrpSpPr>
          <p:nvPr userDrawn="1"/>
        </p:nvGrpSpPr>
        <p:grpSpPr bwMode="auto">
          <a:xfrm>
            <a:off x="387351" y="423863"/>
            <a:ext cx="1492251" cy="1079500"/>
            <a:chOff x="183" y="267"/>
            <a:chExt cx="705" cy="680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443" y="488"/>
              <a:ext cx="444" cy="459"/>
            </a:xfrm>
            <a:custGeom>
              <a:avLst/>
              <a:gdLst/>
              <a:ahLst/>
              <a:cxnLst>
                <a:cxn ang="0">
                  <a:pos x="756" y="2294"/>
                </a:cxn>
                <a:cxn ang="0">
                  <a:pos x="0" y="1981"/>
                </a:cxn>
                <a:cxn ang="0">
                  <a:pos x="675" y="949"/>
                </a:cxn>
                <a:cxn ang="0">
                  <a:pos x="1465" y="0"/>
                </a:cxn>
                <a:cxn ang="0">
                  <a:pos x="2220" y="313"/>
                </a:cxn>
                <a:cxn ang="0">
                  <a:pos x="1415" y="1283"/>
                </a:cxn>
                <a:cxn ang="0">
                  <a:pos x="756" y="2294"/>
                </a:cxn>
              </a:cxnLst>
              <a:rect l="0" t="0" r="r" b="b"/>
              <a:pathLst>
                <a:path w="2220" h="2294">
                  <a:moveTo>
                    <a:pt x="756" y="2294"/>
                  </a:moveTo>
                  <a:cubicBezTo>
                    <a:pt x="0" y="1981"/>
                    <a:pt x="0" y="1981"/>
                    <a:pt x="0" y="1981"/>
                  </a:cubicBezTo>
                  <a:cubicBezTo>
                    <a:pt x="0" y="1981"/>
                    <a:pt x="199" y="1558"/>
                    <a:pt x="675" y="949"/>
                  </a:cubicBezTo>
                  <a:cubicBezTo>
                    <a:pt x="1218" y="255"/>
                    <a:pt x="1465" y="0"/>
                    <a:pt x="1465" y="0"/>
                  </a:cubicBezTo>
                  <a:cubicBezTo>
                    <a:pt x="2220" y="313"/>
                    <a:pt x="2220" y="313"/>
                    <a:pt x="2220" y="313"/>
                  </a:cubicBezTo>
                  <a:cubicBezTo>
                    <a:pt x="2220" y="313"/>
                    <a:pt x="1952" y="570"/>
                    <a:pt x="1415" y="1283"/>
                  </a:cubicBezTo>
                  <a:cubicBezTo>
                    <a:pt x="1018" y="1810"/>
                    <a:pt x="756" y="2294"/>
                    <a:pt x="756" y="2294"/>
                  </a:cubicBezTo>
                </a:path>
              </a:pathLst>
            </a:custGeom>
            <a:solidFill>
              <a:srgbClr val="7B44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194" y="1815"/>
                </a:cxn>
                <a:cxn ang="0">
                  <a:pos x="194" y="1815"/>
                </a:cxn>
                <a:cxn ang="0">
                  <a:pos x="0" y="1734"/>
                </a:cxn>
                <a:cxn ang="0">
                  <a:pos x="2060" y="0"/>
                </a:cxn>
                <a:cxn ang="0">
                  <a:pos x="2060" y="0"/>
                </a:cxn>
                <a:cxn ang="0">
                  <a:pos x="2183" y="51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0" y="1734"/>
                  </a:moveTo>
                  <a:cubicBezTo>
                    <a:pt x="194" y="1815"/>
                    <a:pt x="194" y="1815"/>
                    <a:pt x="194" y="1815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0" y="1734"/>
                    <a:pt x="0" y="1734"/>
                    <a:pt x="0" y="1734"/>
                  </a:cubicBezTo>
                  <a:moveTo>
                    <a:pt x="2060" y="0"/>
                  </a:moveTo>
                  <a:cubicBezTo>
                    <a:pt x="2060" y="0"/>
                    <a:pt x="2060" y="0"/>
                    <a:pt x="2060" y="0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B3CD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2060" y="0"/>
                </a:cxn>
                <a:cxn ang="0">
                  <a:pos x="1124" y="807"/>
                </a:cxn>
                <a:cxn ang="0">
                  <a:pos x="273" y="1264"/>
                </a:cxn>
                <a:cxn ang="0">
                  <a:pos x="0" y="1734"/>
                </a:cxn>
                <a:cxn ang="0">
                  <a:pos x="0" y="1734"/>
                </a:cxn>
                <a:cxn ang="0">
                  <a:pos x="194" y="1815"/>
                </a:cxn>
                <a:cxn ang="0">
                  <a:pos x="457" y="1437"/>
                </a:cxn>
                <a:cxn ang="0">
                  <a:pos x="1358" y="667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2060" y="0"/>
                  </a:moveTo>
                  <a:cubicBezTo>
                    <a:pt x="1875" y="201"/>
                    <a:pt x="1545" y="529"/>
                    <a:pt x="1124" y="807"/>
                  </a:cubicBezTo>
                  <a:cubicBezTo>
                    <a:pt x="790" y="1028"/>
                    <a:pt x="489" y="1174"/>
                    <a:pt x="273" y="1264"/>
                  </a:cubicBezTo>
                  <a:cubicBezTo>
                    <a:pt x="84" y="1556"/>
                    <a:pt x="0" y="1734"/>
                    <a:pt x="0" y="1734"/>
                  </a:cubicBezTo>
                  <a:cubicBezTo>
                    <a:pt x="0" y="1734"/>
                    <a:pt x="0" y="1734"/>
                    <a:pt x="0" y="1734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196" y="1811"/>
                    <a:pt x="341" y="1577"/>
                    <a:pt x="457" y="1437"/>
                  </a:cubicBezTo>
                  <a:cubicBezTo>
                    <a:pt x="643" y="1213"/>
                    <a:pt x="928" y="995"/>
                    <a:pt x="1358" y="667"/>
                  </a:cubicBezTo>
                  <a:cubicBezTo>
                    <a:pt x="1992" y="184"/>
                    <a:pt x="2179" y="53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5636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298" y="436"/>
              <a:ext cx="590" cy="379"/>
            </a:xfrm>
            <a:custGeom>
              <a:avLst/>
              <a:gdLst/>
              <a:ahLst/>
              <a:cxnLst>
                <a:cxn ang="0">
                  <a:pos x="654" y="1898"/>
                </a:cxn>
                <a:cxn ang="0">
                  <a:pos x="0" y="1406"/>
                </a:cxn>
                <a:cxn ang="0">
                  <a:pos x="1332" y="821"/>
                </a:cxn>
                <a:cxn ang="0">
                  <a:pos x="2188" y="0"/>
                </a:cxn>
                <a:cxn ang="0">
                  <a:pos x="2946" y="320"/>
                </a:cxn>
                <a:cxn ang="0">
                  <a:pos x="1846" y="1317"/>
                </a:cxn>
                <a:cxn ang="0">
                  <a:pos x="654" y="1898"/>
                </a:cxn>
              </a:cxnLst>
              <a:rect l="0" t="0" r="r" b="b"/>
              <a:pathLst>
                <a:path w="2946" h="1898">
                  <a:moveTo>
                    <a:pt x="654" y="1898"/>
                  </a:moveTo>
                  <a:cubicBezTo>
                    <a:pt x="0" y="1406"/>
                    <a:pt x="0" y="1406"/>
                    <a:pt x="0" y="1406"/>
                  </a:cubicBezTo>
                  <a:cubicBezTo>
                    <a:pt x="0" y="1406"/>
                    <a:pt x="669" y="1230"/>
                    <a:pt x="1332" y="821"/>
                  </a:cubicBezTo>
                  <a:cubicBezTo>
                    <a:pt x="1994" y="412"/>
                    <a:pt x="2188" y="0"/>
                    <a:pt x="2188" y="0"/>
                  </a:cubicBezTo>
                  <a:cubicBezTo>
                    <a:pt x="2946" y="320"/>
                    <a:pt x="2946" y="320"/>
                    <a:pt x="2946" y="320"/>
                  </a:cubicBezTo>
                  <a:cubicBezTo>
                    <a:pt x="2946" y="320"/>
                    <a:pt x="2507" y="880"/>
                    <a:pt x="1846" y="1317"/>
                  </a:cubicBezTo>
                  <a:cubicBezTo>
                    <a:pt x="1185" y="1754"/>
                    <a:pt x="654" y="1898"/>
                    <a:pt x="654" y="1898"/>
                  </a:cubicBezTo>
                </a:path>
              </a:pathLst>
            </a:custGeom>
            <a:solidFill>
              <a:srgbClr val="8AC4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298" y="717"/>
              <a:ext cx="69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1" y="256"/>
                </a:cxn>
                <a:cxn ang="0">
                  <a:pos x="341" y="256"/>
                </a:cxn>
                <a:cxn ang="0">
                  <a:pos x="0" y="0"/>
                </a:cxn>
              </a:cxnLst>
              <a:rect l="0" t="0" r="r" b="b"/>
              <a:pathLst>
                <a:path w="341" h="256">
                  <a:moveTo>
                    <a:pt x="0" y="0"/>
                  </a:moveTo>
                  <a:cubicBezTo>
                    <a:pt x="341" y="256"/>
                    <a:pt x="341" y="256"/>
                    <a:pt x="341" y="256"/>
                  </a:cubicBezTo>
                  <a:cubicBezTo>
                    <a:pt x="341" y="256"/>
                    <a:pt x="341" y="256"/>
                    <a:pt x="341" y="2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B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298" y="436"/>
              <a:ext cx="511" cy="332"/>
            </a:xfrm>
            <a:custGeom>
              <a:avLst/>
              <a:gdLst/>
              <a:ahLst/>
              <a:cxnLst>
                <a:cxn ang="0">
                  <a:pos x="2188" y="0"/>
                </a:cxn>
                <a:cxn ang="0">
                  <a:pos x="1332" y="821"/>
                </a:cxn>
                <a:cxn ang="0">
                  <a:pos x="0" y="1406"/>
                </a:cxn>
                <a:cxn ang="0">
                  <a:pos x="0" y="1406"/>
                </a:cxn>
                <a:cxn ang="0">
                  <a:pos x="341" y="1662"/>
                </a:cxn>
                <a:cxn ang="0">
                  <a:pos x="1479" y="807"/>
                </a:cxn>
                <a:cxn ang="0">
                  <a:pos x="2555" y="155"/>
                </a:cxn>
                <a:cxn ang="0">
                  <a:pos x="2188" y="0"/>
                </a:cxn>
              </a:cxnLst>
              <a:rect l="0" t="0" r="r" b="b"/>
              <a:pathLst>
                <a:path w="2555" h="1662">
                  <a:moveTo>
                    <a:pt x="2188" y="0"/>
                  </a:moveTo>
                  <a:cubicBezTo>
                    <a:pt x="2188" y="0"/>
                    <a:pt x="1994" y="412"/>
                    <a:pt x="1332" y="821"/>
                  </a:cubicBezTo>
                  <a:cubicBezTo>
                    <a:pt x="669" y="1230"/>
                    <a:pt x="0" y="1406"/>
                    <a:pt x="0" y="1406"/>
                  </a:cubicBezTo>
                  <a:cubicBezTo>
                    <a:pt x="0" y="1406"/>
                    <a:pt x="0" y="1406"/>
                    <a:pt x="0" y="1406"/>
                  </a:cubicBezTo>
                  <a:cubicBezTo>
                    <a:pt x="341" y="1662"/>
                    <a:pt x="341" y="1662"/>
                    <a:pt x="341" y="1662"/>
                  </a:cubicBezTo>
                  <a:cubicBezTo>
                    <a:pt x="342" y="1661"/>
                    <a:pt x="770" y="1275"/>
                    <a:pt x="1479" y="807"/>
                  </a:cubicBezTo>
                  <a:cubicBezTo>
                    <a:pt x="2189" y="339"/>
                    <a:pt x="2555" y="155"/>
                    <a:pt x="2555" y="155"/>
                  </a:cubicBezTo>
                  <a:cubicBezTo>
                    <a:pt x="2188" y="0"/>
                    <a:pt x="2188" y="0"/>
                    <a:pt x="2188" y="0"/>
                  </a:cubicBezTo>
                </a:path>
              </a:pathLst>
            </a:custGeom>
            <a:solidFill>
              <a:srgbClr val="4684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183" y="514"/>
              <a:ext cx="194" cy="113"/>
            </a:xfrm>
            <a:custGeom>
              <a:avLst/>
              <a:gdLst/>
              <a:ahLst/>
              <a:cxnLst>
                <a:cxn ang="0">
                  <a:pos x="731" y="368"/>
                </a:cxn>
                <a:cxn ang="0">
                  <a:pos x="0" y="0"/>
                </a:cxn>
                <a:cxn ang="0">
                  <a:pos x="227" y="190"/>
                </a:cxn>
                <a:cxn ang="0">
                  <a:pos x="969" y="564"/>
                </a:cxn>
                <a:cxn ang="0">
                  <a:pos x="731" y="368"/>
                </a:cxn>
              </a:cxnLst>
              <a:rect l="0" t="0" r="r" b="b"/>
              <a:pathLst>
                <a:path w="969" h="564">
                  <a:moveTo>
                    <a:pt x="731" y="3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4" y="113"/>
                    <a:pt x="227" y="190"/>
                  </a:cubicBezTo>
                  <a:cubicBezTo>
                    <a:pt x="459" y="307"/>
                    <a:pt x="969" y="564"/>
                    <a:pt x="969" y="564"/>
                  </a:cubicBezTo>
                  <a:cubicBezTo>
                    <a:pt x="802" y="478"/>
                    <a:pt x="731" y="368"/>
                    <a:pt x="731" y="368"/>
                  </a:cubicBezTo>
                  <a:close/>
                </a:path>
              </a:pathLst>
            </a:custGeom>
            <a:solidFill>
              <a:srgbClr val="045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12"/>
            <p:cNvSpPr>
              <a:spLocks/>
            </p:cNvSpPr>
            <p:nvPr/>
          </p:nvSpPr>
          <p:spPr bwMode="auto">
            <a:xfrm>
              <a:off x="300" y="267"/>
              <a:ext cx="481" cy="390"/>
            </a:xfrm>
            <a:custGeom>
              <a:avLst/>
              <a:gdLst/>
              <a:ahLst/>
              <a:cxnLst>
                <a:cxn ang="0">
                  <a:pos x="1682" y="0"/>
                </a:cxn>
                <a:cxn ang="0">
                  <a:pos x="877" y="1311"/>
                </a:cxn>
                <a:cxn ang="0">
                  <a:pos x="0" y="1530"/>
                </a:cxn>
                <a:cxn ang="0">
                  <a:pos x="146" y="1603"/>
                </a:cxn>
                <a:cxn ang="0">
                  <a:pos x="383" y="1799"/>
                </a:cxn>
                <a:cxn ang="0">
                  <a:pos x="1444" y="1643"/>
                </a:cxn>
                <a:cxn ang="0">
                  <a:pos x="2406" y="203"/>
                </a:cxn>
                <a:cxn ang="0">
                  <a:pos x="1682" y="0"/>
                </a:cxn>
              </a:cxnLst>
              <a:rect l="0" t="0" r="r" b="b"/>
              <a:pathLst>
                <a:path w="2406" h="1952">
                  <a:moveTo>
                    <a:pt x="1682" y="0"/>
                  </a:moveTo>
                  <a:cubicBezTo>
                    <a:pt x="1682" y="0"/>
                    <a:pt x="1593" y="875"/>
                    <a:pt x="877" y="1311"/>
                  </a:cubicBezTo>
                  <a:cubicBezTo>
                    <a:pt x="500" y="1540"/>
                    <a:pt x="71" y="1542"/>
                    <a:pt x="0" y="1530"/>
                  </a:cubicBezTo>
                  <a:cubicBezTo>
                    <a:pt x="146" y="1603"/>
                    <a:pt x="146" y="1603"/>
                    <a:pt x="146" y="1603"/>
                  </a:cubicBezTo>
                  <a:cubicBezTo>
                    <a:pt x="146" y="1603"/>
                    <a:pt x="217" y="1713"/>
                    <a:pt x="383" y="1799"/>
                  </a:cubicBezTo>
                  <a:cubicBezTo>
                    <a:pt x="589" y="1902"/>
                    <a:pt x="936" y="1952"/>
                    <a:pt x="1444" y="1643"/>
                  </a:cubicBezTo>
                  <a:cubicBezTo>
                    <a:pt x="2351" y="1094"/>
                    <a:pt x="2406" y="203"/>
                    <a:pt x="2406" y="203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rgbClr val="49C6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</p:grpSp>
      <p:pic>
        <p:nvPicPr>
          <p:cNvPr id="38" name="Afbeelding 37" descr="linten test schaduw logo join path 600-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54480"/>
          </a:xfrm>
          <a:prstGeom prst="rect">
            <a:avLst/>
          </a:prstGeom>
        </p:spPr>
      </p:pic>
      <p:sp>
        <p:nvSpPr>
          <p:cNvPr id="26" name="Freeform 5 witte linten"/>
          <p:cNvSpPr>
            <a:spLocks noEditPoints="1"/>
          </p:cNvSpPr>
          <p:nvPr userDrawn="1"/>
        </p:nvSpPr>
        <p:spPr bwMode="auto">
          <a:xfrm>
            <a:off x="6781800" y="0"/>
            <a:ext cx="5410200" cy="3625850"/>
          </a:xfrm>
          <a:custGeom>
            <a:avLst/>
            <a:gdLst/>
            <a:ahLst/>
            <a:cxnLst>
              <a:cxn ang="0">
                <a:pos x="8594" y="0"/>
              </a:cxn>
              <a:cxn ang="0">
                <a:pos x="7177" y="1120"/>
              </a:cxn>
              <a:cxn ang="0">
                <a:pos x="0" y="749"/>
              </a:cxn>
              <a:cxn ang="0">
                <a:pos x="4755" y="3519"/>
              </a:cxn>
              <a:cxn ang="0">
                <a:pos x="7822" y="3712"/>
              </a:cxn>
              <a:cxn ang="0">
                <a:pos x="2781" y="5723"/>
              </a:cxn>
              <a:cxn ang="0">
                <a:pos x="4483" y="7004"/>
              </a:cxn>
              <a:cxn ang="0">
                <a:pos x="4497" y="7014"/>
              </a:cxn>
              <a:cxn ang="0">
                <a:pos x="6367" y="8052"/>
              </a:cxn>
              <a:cxn ang="0">
                <a:pos x="7687" y="7558"/>
              </a:cxn>
              <a:cxn ang="0">
                <a:pos x="6350" y="9864"/>
              </a:cxn>
              <a:cxn ang="0">
                <a:pos x="10085" y="11414"/>
              </a:cxn>
              <a:cxn ang="0">
                <a:pos x="10116" y="11403"/>
              </a:cxn>
              <a:cxn ang="0">
                <a:pos x="1132" y="1640"/>
              </a:cxn>
              <a:cxn ang="0">
                <a:pos x="3552" y="2595"/>
              </a:cxn>
              <a:cxn ang="0">
                <a:pos x="1132" y="1640"/>
              </a:cxn>
              <a:cxn ang="0">
                <a:pos x="10086" y="2773"/>
              </a:cxn>
              <a:cxn ang="0">
                <a:pos x="9465" y="3189"/>
              </a:cxn>
              <a:cxn ang="0">
                <a:pos x="8862" y="3603"/>
              </a:cxn>
              <a:cxn ang="0">
                <a:pos x="8177" y="4087"/>
              </a:cxn>
              <a:cxn ang="0">
                <a:pos x="4552" y="6926"/>
              </a:cxn>
              <a:cxn ang="0">
                <a:pos x="2891" y="5745"/>
              </a:cxn>
              <a:cxn ang="0">
                <a:pos x="9966" y="2754"/>
              </a:cxn>
              <a:cxn ang="0">
                <a:pos x="12782" y="4789"/>
              </a:cxn>
              <a:cxn ang="0">
                <a:pos x="8503" y="8508"/>
              </a:cxn>
              <a:cxn ang="0">
                <a:pos x="8395" y="8647"/>
              </a:cxn>
              <a:cxn ang="0">
                <a:pos x="8285" y="8792"/>
              </a:cxn>
              <a:cxn ang="0">
                <a:pos x="8177" y="8941"/>
              </a:cxn>
              <a:cxn ang="0">
                <a:pos x="8069" y="9093"/>
              </a:cxn>
              <a:cxn ang="0">
                <a:pos x="7966" y="9242"/>
              </a:cxn>
              <a:cxn ang="0">
                <a:pos x="7867" y="9386"/>
              </a:cxn>
              <a:cxn ang="0">
                <a:pos x="7774" y="9523"/>
              </a:cxn>
              <a:cxn ang="0">
                <a:pos x="7692" y="9647"/>
              </a:cxn>
              <a:cxn ang="0">
                <a:pos x="7622" y="9754"/>
              </a:cxn>
              <a:cxn ang="0">
                <a:pos x="7326" y="10216"/>
              </a:cxn>
              <a:cxn ang="0">
                <a:pos x="7767" y="7525"/>
              </a:cxn>
              <a:cxn ang="0">
                <a:pos x="12782" y="4684"/>
              </a:cxn>
            </a:cxnLst>
            <a:rect l="0" t="0" r="r" b="b"/>
            <a:pathLst>
              <a:path w="12782" h="11422">
                <a:moveTo>
                  <a:pt x="12782" y="0"/>
                </a:moveTo>
                <a:cubicBezTo>
                  <a:pt x="8594" y="0"/>
                  <a:pt x="8594" y="0"/>
                  <a:pt x="8594" y="0"/>
                </a:cubicBezTo>
                <a:cubicBezTo>
                  <a:pt x="8573" y="21"/>
                  <a:pt x="8552" y="43"/>
                  <a:pt x="8530" y="64"/>
                </a:cubicBezTo>
                <a:cubicBezTo>
                  <a:pt x="8139" y="449"/>
                  <a:pt x="7691" y="807"/>
                  <a:pt x="7177" y="1120"/>
                </a:cubicBezTo>
                <a:cubicBezTo>
                  <a:pt x="5327" y="2245"/>
                  <a:pt x="3222" y="2255"/>
                  <a:pt x="2869" y="2196"/>
                </a:cubicBezTo>
                <a:cubicBezTo>
                  <a:pt x="0" y="749"/>
                  <a:pt x="0" y="749"/>
                  <a:pt x="0" y="749"/>
                </a:cubicBezTo>
                <a:cubicBezTo>
                  <a:pt x="0" y="749"/>
                  <a:pt x="359" y="1305"/>
                  <a:pt x="1110" y="1683"/>
                </a:cubicBezTo>
                <a:cubicBezTo>
                  <a:pt x="2251" y="2258"/>
                  <a:pt x="4755" y="3519"/>
                  <a:pt x="4755" y="3519"/>
                </a:cubicBezTo>
                <a:cubicBezTo>
                  <a:pt x="4754" y="3518"/>
                  <a:pt x="4753" y="3518"/>
                  <a:pt x="4752" y="3517"/>
                </a:cubicBezTo>
                <a:cubicBezTo>
                  <a:pt x="5443" y="3863"/>
                  <a:pt x="6456" y="4086"/>
                  <a:pt x="7822" y="3712"/>
                </a:cubicBezTo>
                <a:cubicBezTo>
                  <a:pt x="5178" y="5084"/>
                  <a:pt x="2857" y="5703"/>
                  <a:pt x="2830" y="5710"/>
                </a:cubicBezTo>
                <a:cubicBezTo>
                  <a:pt x="2781" y="5723"/>
                  <a:pt x="2781" y="5723"/>
                  <a:pt x="2781" y="5723"/>
                </a:cubicBezTo>
                <a:cubicBezTo>
                  <a:pt x="4475" y="6998"/>
                  <a:pt x="4475" y="6998"/>
                  <a:pt x="4475" y="6998"/>
                </a:cubicBezTo>
                <a:cubicBezTo>
                  <a:pt x="4483" y="7004"/>
                  <a:pt x="4483" y="7004"/>
                  <a:pt x="4483" y="7004"/>
                </a:cubicBezTo>
                <a:cubicBezTo>
                  <a:pt x="4497" y="7014"/>
                  <a:pt x="4497" y="7014"/>
                  <a:pt x="4497" y="7014"/>
                </a:cubicBezTo>
                <a:cubicBezTo>
                  <a:pt x="4497" y="7014"/>
                  <a:pt x="4497" y="7014"/>
                  <a:pt x="4497" y="7014"/>
                </a:cubicBezTo>
                <a:cubicBezTo>
                  <a:pt x="6015" y="8156"/>
                  <a:pt x="6015" y="8156"/>
                  <a:pt x="6015" y="8156"/>
                </a:cubicBezTo>
                <a:cubicBezTo>
                  <a:pt x="6084" y="8139"/>
                  <a:pt x="6360" y="8054"/>
                  <a:pt x="6367" y="8052"/>
                </a:cubicBezTo>
                <a:cubicBezTo>
                  <a:pt x="6570" y="7985"/>
                  <a:pt x="6775" y="7912"/>
                  <a:pt x="6854" y="7883"/>
                </a:cubicBezTo>
                <a:cubicBezTo>
                  <a:pt x="7087" y="7799"/>
                  <a:pt x="7369" y="7690"/>
                  <a:pt x="7687" y="7558"/>
                </a:cubicBezTo>
                <a:cubicBezTo>
                  <a:pt x="6780" y="8960"/>
                  <a:pt x="6367" y="9828"/>
                  <a:pt x="6361" y="9841"/>
                </a:cubicBezTo>
                <a:cubicBezTo>
                  <a:pt x="6350" y="9864"/>
                  <a:pt x="6350" y="9864"/>
                  <a:pt x="6350" y="9864"/>
                </a:cubicBezTo>
                <a:cubicBezTo>
                  <a:pt x="7302" y="10259"/>
                  <a:pt x="7302" y="10259"/>
                  <a:pt x="7302" y="10259"/>
                </a:cubicBezTo>
                <a:cubicBezTo>
                  <a:pt x="10085" y="11414"/>
                  <a:pt x="10085" y="11414"/>
                  <a:pt x="10085" y="11414"/>
                </a:cubicBezTo>
                <a:cubicBezTo>
                  <a:pt x="10105" y="11422"/>
                  <a:pt x="10105" y="11422"/>
                  <a:pt x="10105" y="11422"/>
                </a:cubicBezTo>
                <a:cubicBezTo>
                  <a:pt x="10116" y="11403"/>
                  <a:pt x="10116" y="11403"/>
                  <a:pt x="10116" y="11403"/>
                </a:cubicBezTo>
                <a:cubicBezTo>
                  <a:pt x="10127" y="11381"/>
                  <a:pt x="11173" y="9459"/>
                  <a:pt x="12782" y="7214"/>
                </a:cubicBezTo>
                <a:moveTo>
                  <a:pt x="1132" y="1640"/>
                </a:moveTo>
                <a:cubicBezTo>
                  <a:pt x="654" y="1399"/>
                  <a:pt x="336" y="1082"/>
                  <a:pt x="172" y="891"/>
                </a:cubicBezTo>
                <a:cubicBezTo>
                  <a:pt x="3552" y="2595"/>
                  <a:pt x="3552" y="2595"/>
                  <a:pt x="3552" y="2595"/>
                </a:cubicBezTo>
                <a:cubicBezTo>
                  <a:pt x="3587" y="2647"/>
                  <a:pt x="3737" y="2854"/>
                  <a:pt x="4028" y="3098"/>
                </a:cubicBezTo>
                <a:lnTo>
                  <a:pt x="1132" y="1640"/>
                </a:lnTo>
                <a:close/>
                <a:moveTo>
                  <a:pt x="12782" y="1057"/>
                </a:moveTo>
                <a:cubicBezTo>
                  <a:pt x="12040" y="1510"/>
                  <a:pt x="11141" y="2077"/>
                  <a:pt x="10086" y="2773"/>
                </a:cubicBezTo>
                <a:cubicBezTo>
                  <a:pt x="9894" y="2900"/>
                  <a:pt x="9706" y="3026"/>
                  <a:pt x="9522" y="3150"/>
                </a:cubicBezTo>
                <a:cubicBezTo>
                  <a:pt x="9503" y="3163"/>
                  <a:pt x="9484" y="3176"/>
                  <a:pt x="9465" y="3189"/>
                </a:cubicBezTo>
                <a:cubicBezTo>
                  <a:pt x="9302" y="3299"/>
                  <a:pt x="9145" y="3408"/>
                  <a:pt x="8989" y="3515"/>
                </a:cubicBezTo>
                <a:cubicBezTo>
                  <a:pt x="8947" y="3545"/>
                  <a:pt x="8904" y="3574"/>
                  <a:pt x="8862" y="3603"/>
                </a:cubicBezTo>
                <a:cubicBezTo>
                  <a:pt x="8733" y="3693"/>
                  <a:pt x="8607" y="3781"/>
                  <a:pt x="8483" y="3869"/>
                </a:cubicBezTo>
                <a:cubicBezTo>
                  <a:pt x="8379" y="3943"/>
                  <a:pt x="8277" y="4015"/>
                  <a:pt x="8177" y="4087"/>
                </a:cubicBezTo>
                <a:cubicBezTo>
                  <a:pt x="8118" y="4129"/>
                  <a:pt x="8059" y="4172"/>
                  <a:pt x="8002" y="4213"/>
                </a:cubicBezTo>
                <a:cubicBezTo>
                  <a:pt x="6046" y="5624"/>
                  <a:pt x="4818" y="6689"/>
                  <a:pt x="4552" y="6926"/>
                </a:cubicBezTo>
                <a:cubicBezTo>
                  <a:pt x="4533" y="6943"/>
                  <a:pt x="4520" y="6954"/>
                  <a:pt x="4510" y="6963"/>
                </a:cubicBezTo>
                <a:cubicBezTo>
                  <a:pt x="2891" y="5745"/>
                  <a:pt x="2891" y="5745"/>
                  <a:pt x="2891" y="5745"/>
                </a:cubicBezTo>
                <a:cubicBezTo>
                  <a:pt x="3250" y="5645"/>
                  <a:pt x="5541" y="4982"/>
                  <a:pt x="8073" y="3636"/>
                </a:cubicBezTo>
                <a:cubicBezTo>
                  <a:pt x="8645" y="3455"/>
                  <a:pt x="9274" y="3174"/>
                  <a:pt x="9966" y="2754"/>
                </a:cubicBezTo>
                <a:cubicBezTo>
                  <a:pt x="11198" y="2008"/>
                  <a:pt x="12108" y="1134"/>
                  <a:pt x="12782" y="260"/>
                </a:cubicBezTo>
                <a:moveTo>
                  <a:pt x="12782" y="4789"/>
                </a:moveTo>
                <a:cubicBezTo>
                  <a:pt x="10809" y="6294"/>
                  <a:pt x="9488" y="7318"/>
                  <a:pt x="8608" y="8378"/>
                </a:cubicBezTo>
                <a:cubicBezTo>
                  <a:pt x="8573" y="8419"/>
                  <a:pt x="8538" y="8463"/>
                  <a:pt x="8503" y="8508"/>
                </a:cubicBezTo>
                <a:cubicBezTo>
                  <a:pt x="8493" y="8520"/>
                  <a:pt x="8483" y="8533"/>
                  <a:pt x="8473" y="8545"/>
                </a:cubicBezTo>
                <a:cubicBezTo>
                  <a:pt x="8447" y="8579"/>
                  <a:pt x="8421" y="8612"/>
                  <a:pt x="8395" y="8647"/>
                </a:cubicBezTo>
                <a:cubicBezTo>
                  <a:pt x="8384" y="8661"/>
                  <a:pt x="8373" y="8675"/>
                  <a:pt x="8362" y="8690"/>
                </a:cubicBezTo>
                <a:cubicBezTo>
                  <a:pt x="8336" y="8724"/>
                  <a:pt x="8311" y="8758"/>
                  <a:pt x="8285" y="8792"/>
                </a:cubicBezTo>
                <a:cubicBezTo>
                  <a:pt x="8274" y="8808"/>
                  <a:pt x="8263" y="8823"/>
                  <a:pt x="8252" y="8838"/>
                </a:cubicBezTo>
                <a:cubicBezTo>
                  <a:pt x="8227" y="8872"/>
                  <a:pt x="8202" y="8907"/>
                  <a:pt x="8177" y="8941"/>
                </a:cubicBezTo>
                <a:cubicBezTo>
                  <a:pt x="8165" y="8957"/>
                  <a:pt x="8154" y="8974"/>
                  <a:pt x="8142" y="8990"/>
                </a:cubicBezTo>
                <a:cubicBezTo>
                  <a:pt x="8118" y="9024"/>
                  <a:pt x="8093" y="9059"/>
                  <a:pt x="8069" y="9093"/>
                </a:cubicBezTo>
                <a:cubicBezTo>
                  <a:pt x="8058" y="9110"/>
                  <a:pt x="8046" y="9126"/>
                  <a:pt x="8035" y="9142"/>
                </a:cubicBezTo>
                <a:cubicBezTo>
                  <a:pt x="8012" y="9175"/>
                  <a:pt x="7989" y="9208"/>
                  <a:pt x="7966" y="9242"/>
                </a:cubicBezTo>
                <a:cubicBezTo>
                  <a:pt x="7953" y="9260"/>
                  <a:pt x="7941" y="9278"/>
                  <a:pt x="7928" y="9296"/>
                </a:cubicBezTo>
                <a:cubicBezTo>
                  <a:pt x="7908" y="9326"/>
                  <a:pt x="7887" y="9356"/>
                  <a:pt x="7867" y="9386"/>
                </a:cubicBezTo>
                <a:cubicBezTo>
                  <a:pt x="7853" y="9406"/>
                  <a:pt x="7840" y="9426"/>
                  <a:pt x="7827" y="9445"/>
                </a:cubicBezTo>
                <a:cubicBezTo>
                  <a:pt x="7809" y="9472"/>
                  <a:pt x="7792" y="9498"/>
                  <a:pt x="7774" y="9523"/>
                </a:cubicBezTo>
                <a:cubicBezTo>
                  <a:pt x="7759" y="9546"/>
                  <a:pt x="7744" y="9569"/>
                  <a:pt x="7729" y="9591"/>
                </a:cubicBezTo>
                <a:cubicBezTo>
                  <a:pt x="7717" y="9610"/>
                  <a:pt x="7704" y="9629"/>
                  <a:pt x="7692" y="9647"/>
                </a:cubicBezTo>
                <a:cubicBezTo>
                  <a:pt x="7673" y="9675"/>
                  <a:pt x="7655" y="9703"/>
                  <a:pt x="7638" y="9729"/>
                </a:cubicBezTo>
                <a:cubicBezTo>
                  <a:pt x="7632" y="9738"/>
                  <a:pt x="7627" y="9746"/>
                  <a:pt x="7622" y="9754"/>
                </a:cubicBezTo>
                <a:cubicBezTo>
                  <a:pt x="7487" y="9960"/>
                  <a:pt x="7385" y="10121"/>
                  <a:pt x="7341" y="10193"/>
                </a:cubicBezTo>
                <a:cubicBezTo>
                  <a:pt x="7336" y="10201"/>
                  <a:pt x="7330" y="10210"/>
                  <a:pt x="7326" y="10216"/>
                </a:cubicBezTo>
                <a:cubicBezTo>
                  <a:pt x="6416" y="9838"/>
                  <a:pt x="6416" y="9838"/>
                  <a:pt x="6416" y="9838"/>
                </a:cubicBezTo>
                <a:cubicBezTo>
                  <a:pt x="6489" y="9689"/>
                  <a:pt x="6916" y="8834"/>
                  <a:pt x="7767" y="7525"/>
                </a:cubicBezTo>
                <a:cubicBezTo>
                  <a:pt x="8823" y="7080"/>
                  <a:pt x="10284" y="6368"/>
                  <a:pt x="11904" y="5296"/>
                </a:cubicBezTo>
                <a:cubicBezTo>
                  <a:pt x="12207" y="5097"/>
                  <a:pt x="12500" y="4892"/>
                  <a:pt x="12782" y="4684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35675" y="1188000"/>
            <a:ext cx="9456000" cy="792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nl-NL" noProof="1" smtClean="0"/>
              <a:t>Titel presentatie</a:t>
            </a:r>
            <a:endParaRPr lang="nl-NL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35675" y="2181600"/>
            <a:ext cx="9456000" cy="3240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 smtClean="0"/>
              <a:t>Subtitel presentatie</a:t>
            </a:r>
            <a:endParaRPr lang="nl-NL" noProof="1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135717" y="2592000"/>
            <a:ext cx="9456000" cy="296928"/>
          </a:xfrm>
        </p:spPr>
        <p:txBody>
          <a:bodyPr/>
          <a:lstStyle>
            <a:lvl1pPr>
              <a:defRPr sz="1200" b="1" baseline="0">
                <a:solidFill>
                  <a:schemeClr val="accent2"/>
                </a:solidFill>
              </a:defRPr>
            </a:lvl1pPr>
            <a:lvl2pPr>
              <a:defRPr sz="12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nl-NL" dirty="0" smtClean="0"/>
              <a:t>Auteur &lt;spatie&gt;| &lt;spatie&gt; datum, plaats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afbeelding 10"/>
          <p:cNvSpPr>
            <a:spLocks noGrp="1" noChangeAspect="1"/>
          </p:cNvSpPr>
          <p:nvPr>
            <p:ph type="pic" sz="quarter" idx="14"/>
          </p:nvPr>
        </p:nvSpPr>
        <p:spPr>
          <a:xfrm>
            <a:off x="0" y="2915884"/>
            <a:ext cx="12192000" cy="39420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3" name="Freeform 5"/>
          <p:cNvSpPr>
            <a:spLocks noEditPoints="1"/>
          </p:cNvSpPr>
          <p:nvPr userDrawn="1"/>
        </p:nvSpPr>
        <p:spPr bwMode="auto">
          <a:xfrm>
            <a:off x="2125133" y="441326"/>
            <a:ext cx="1659467" cy="373063"/>
          </a:xfrm>
          <a:custGeom>
            <a:avLst/>
            <a:gdLst/>
            <a:ahLst/>
            <a:cxnLst>
              <a:cxn ang="0">
                <a:pos x="35" y="97"/>
              </a:cxn>
              <a:cxn ang="0">
                <a:pos x="157" y="74"/>
              </a:cxn>
              <a:cxn ang="0">
                <a:pos x="265" y="282"/>
              </a:cxn>
              <a:cxn ang="0">
                <a:pos x="554" y="398"/>
              </a:cxn>
              <a:cxn ang="0">
                <a:pos x="428" y="154"/>
              </a:cxn>
              <a:cxn ang="0">
                <a:pos x="746" y="168"/>
              </a:cxn>
              <a:cxn ang="0">
                <a:pos x="901" y="297"/>
              </a:cxn>
              <a:cxn ang="0">
                <a:pos x="913" y="522"/>
              </a:cxn>
              <a:cxn ang="0">
                <a:pos x="869" y="292"/>
              </a:cxn>
              <a:cxn ang="0">
                <a:pos x="1013" y="157"/>
              </a:cxn>
              <a:cxn ang="0">
                <a:pos x="924" y="490"/>
              </a:cxn>
              <a:cxn ang="0">
                <a:pos x="932" y="272"/>
              </a:cxn>
              <a:cxn ang="0">
                <a:pos x="1257" y="127"/>
              </a:cxn>
              <a:cxn ang="0">
                <a:pos x="1270" y="222"/>
              </a:cxn>
              <a:cxn ang="0">
                <a:pos x="1456" y="347"/>
              </a:cxn>
              <a:cxn ang="0">
                <a:pos x="1673" y="36"/>
              </a:cxn>
              <a:cxn ang="0">
                <a:pos x="1875" y="153"/>
              </a:cxn>
              <a:cxn ang="0">
                <a:pos x="1887" y="120"/>
              </a:cxn>
              <a:cxn ang="0">
                <a:pos x="2186" y="295"/>
              </a:cxn>
              <a:cxn ang="0">
                <a:pos x="2273" y="451"/>
              </a:cxn>
              <a:cxn ang="0">
                <a:pos x="2059" y="341"/>
              </a:cxn>
              <a:cxn ang="0">
                <a:pos x="2204" y="132"/>
              </a:cxn>
              <a:cxn ang="0">
                <a:pos x="2078" y="420"/>
              </a:cxn>
              <a:cxn ang="0">
                <a:pos x="2107" y="163"/>
              </a:cxn>
              <a:cxn ang="0">
                <a:pos x="2369" y="400"/>
              </a:cxn>
              <a:cxn ang="0">
                <a:pos x="2349" y="243"/>
              </a:cxn>
              <a:cxn ang="0">
                <a:pos x="2421" y="153"/>
              </a:cxn>
              <a:cxn ang="0">
                <a:pos x="2737" y="375"/>
              </a:cxn>
              <a:cxn ang="0">
                <a:pos x="2691" y="123"/>
              </a:cxn>
              <a:cxn ang="0">
                <a:pos x="2733" y="348"/>
              </a:cxn>
              <a:cxn ang="0">
                <a:pos x="2675" y="371"/>
              </a:cxn>
              <a:cxn ang="0">
                <a:pos x="2871" y="186"/>
              </a:cxn>
              <a:cxn ang="0">
                <a:pos x="3052" y="130"/>
              </a:cxn>
              <a:cxn ang="0">
                <a:pos x="3176" y="354"/>
              </a:cxn>
              <a:cxn ang="0">
                <a:pos x="3368" y="153"/>
              </a:cxn>
              <a:cxn ang="0">
                <a:pos x="3380" y="120"/>
              </a:cxn>
              <a:cxn ang="0">
                <a:pos x="3619" y="403"/>
              </a:cxn>
              <a:cxn ang="0">
                <a:pos x="3576" y="256"/>
              </a:cxn>
              <a:cxn ang="0">
                <a:pos x="3662" y="157"/>
              </a:cxn>
              <a:cxn ang="0">
                <a:pos x="3916" y="387"/>
              </a:cxn>
              <a:cxn ang="0">
                <a:pos x="3831" y="126"/>
              </a:cxn>
              <a:cxn ang="0">
                <a:pos x="164" y="972"/>
              </a:cxn>
              <a:cxn ang="0">
                <a:pos x="253" y="935"/>
              </a:cxn>
              <a:cxn ang="0">
                <a:pos x="195" y="891"/>
              </a:cxn>
              <a:cxn ang="0">
                <a:pos x="480" y="744"/>
              </a:cxn>
              <a:cxn ang="0">
                <a:pos x="763" y="1040"/>
              </a:cxn>
              <a:cxn ang="0">
                <a:pos x="1115" y="684"/>
              </a:cxn>
              <a:cxn ang="0">
                <a:pos x="1363" y="1172"/>
              </a:cxn>
              <a:cxn ang="0">
                <a:pos x="1487" y="986"/>
              </a:cxn>
              <a:cxn ang="0">
                <a:pos x="1400" y="926"/>
              </a:cxn>
              <a:cxn ang="0">
                <a:pos x="1697" y="796"/>
              </a:cxn>
              <a:cxn ang="0">
                <a:pos x="1960" y="781"/>
              </a:cxn>
              <a:cxn ang="0">
                <a:pos x="2010" y="926"/>
              </a:cxn>
              <a:cxn ang="0">
                <a:pos x="2275" y="1162"/>
              </a:cxn>
              <a:cxn ang="0">
                <a:pos x="2480" y="847"/>
              </a:cxn>
              <a:cxn ang="0">
                <a:pos x="2954" y="1128"/>
              </a:cxn>
              <a:cxn ang="0">
                <a:pos x="2881" y="867"/>
              </a:cxn>
              <a:cxn ang="0">
                <a:pos x="2944" y="1013"/>
              </a:cxn>
              <a:cxn ang="0">
                <a:pos x="3306" y="867"/>
              </a:cxn>
              <a:cxn ang="0">
                <a:pos x="3341" y="780"/>
              </a:cxn>
              <a:cxn ang="0">
                <a:pos x="3673" y="1172"/>
              </a:cxn>
              <a:cxn ang="0">
                <a:pos x="3753" y="728"/>
              </a:cxn>
              <a:cxn ang="0">
                <a:pos x="3715" y="869"/>
              </a:cxn>
            </a:cxnLst>
            <a:rect l="0" t="0" r="r" b="b"/>
            <a:pathLst>
              <a:path w="3916" h="1174">
                <a:moveTo>
                  <a:pt x="313" y="222"/>
                </a:moveTo>
                <a:cubicBezTo>
                  <a:pt x="313" y="246"/>
                  <a:pt x="310" y="268"/>
                  <a:pt x="305" y="290"/>
                </a:cubicBezTo>
                <a:cubicBezTo>
                  <a:pt x="300" y="312"/>
                  <a:pt x="291" y="331"/>
                  <a:pt x="278" y="348"/>
                </a:cubicBezTo>
                <a:cubicBezTo>
                  <a:pt x="266" y="365"/>
                  <a:pt x="250" y="379"/>
                  <a:pt x="230" y="389"/>
                </a:cubicBezTo>
                <a:cubicBezTo>
                  <a:pt x="210" y="399"/>
                  <a:pt x="186" y="404"/>
                  <a:pt x="157" y="404"/>
                </a:cubicBezTo>
                <a:cubicBezTo>
                  <a:pt x="128" y="404"/>
                  <a:pt x="103" y="399"/>
                  <a:pt x="83" y="389"/>
                </a:cubicBezTo>
                <a:cubicBezTo>
                  <a:pt x="63" y="379"/>
                  <a:pt x="47" y="365"/>
                  <a:pt x="34" y="349"/>
                </a:cubicBezTo>
                <a:cubicBezTo>
                  <a:pt x="22" y="332"/>
                  <a:pt x="13" y="313"/>
                  <a:pt x="8" y="291"/>
                </a:cubicBezTo>
                <a:cubicBezTo>
                  <a:pt x="2" y="269"/>
                  <a:pt x="0" y="246"/>
                  <a:pt x="0" y="222"/>
                </a:cubicBezTo>
                <a:cubicBezTo>
                  <a:pt x="0" y="199"/>
                  <a:pt x="2" y="176"/>
                  <a:pt x="8" y="155"/>
                </a:cubicBezTo>
                <a:cubicBezTo>
                  <a:pt x="14" y="133"/>
                  <a:pt x="23" y="113"/>
                  <a:pt x="35" y="97"/>
                </a:cubicBezTo>
                <a:cubicBezTo>
                  <a:pt x="48" y="80"/>
                  <a:pt x="64" y="66"/>
                  <a:pt x="84" y="56"/>
                </a:cubicBezTo>
                <a:cubicBezTo>
                  <a:pt x="104" y="45"/>
                  <a:pt x="128" y="40"/>
                  <a:pt x="157" y="40"/>
                </a:cubicBezTo>
                <a:cubicBezTo>
                  <a:pt x="186" y="40"/>
                  <a:pt x="211" y="45"/>
                  <a:pt x="231" y="56"/>
                </a:cubicBezTo>
                <a:cubicBezTo>
                  <a:pt x="251" y="66"/>
                  <a:pt x="267" y="79"/>
                  <a:pt x="279" y="96"/>
                </a:cubicBezTo>
                <a:cubicBezTo>
                  <a:pt x="291" y="112"/>
                  <a:pt x="300" y="132"/>
                  <a:pt x="305" y="154"/>
                </a:cubicBezTo>
                <a:cubicBezTo>
                  <a:pt x="311" y="176"/>
                  <a:pt x="313" y="199"/>
                  <a:pt x="313" y="222"/>
                </a:cubicBezTo>
                <a:close/>
                <a:moveTo>
                  <a:pt x="272" y="222"/>
                </a:moveTo>
                <a:cubicBezTo>
                  <a:pt x="272" y="200"/>
                  <a:pt x="270" y="179"/>
                  <a:pt x="265" y="161"/>
                </a:cubicBezTo>
                <a:cubicBezTo>
                  <a:pt x="261" y="143"/>
                  <a:pt x="254" y="127"/>
                  <a:pt x="244" y="114"/>
                </a:cubicBezTo>
                <a:cubicBezTo>
                  <a:pt x="235" y="101"/>
                  <a:pt x="223" y="91"/>
                  <a:pt x="209" y="84"/>
                </a:cubicBezTo>
                <a:cubicBezTo>
                  <a:pt x="194" y="77"/>
                  <a:pt x="177" y="74"/>
                  <a:pt x="157" y="74"/>
                </a:cubicBezTo>
                <a:cubicBezTo>
                  <a:pt x="138" y="74"/>
                  <a:pt x="121" y="77"/>
                  <a:pt x="106" y="85"/>
                </a:cubicBezTo>
                <a:cubicBezTo>
                  <a:pt x="91" y="92"/>
                  <a:pt x="79" y="102"/>
                  <a:pt x="70" y="115"/>
                </a:cubicBezTo>
                <a:cubicBezTo>
                  <a:pt x="60" y="128"/>
                  <a:pt x="53" y="144"/>
                  <a:pt x="49" y="162"/>
                </a:cubicBezTo>
                <a:cubicBezTo>
                  <a:pt x="44" y="180"/>
                  <a:pt x="42" y="200"/>
                  <a:pt x="42" y="222"/>
                </a:cubicBezTo>
                <a:cubicBezTo>
                  <a:pt x="42" y="245"/>
                  <a:pt x="44" y="265"/>
                  <a:pt x="48" y="283"/>
                </a:cubicBezTo>
                <a:cubicBezTo>
                  <a:pt x="53" y="302"/>
                  <a:pt x="60" y="317"/>
                  <a:pt x="69" y="330"/>
                </a:cubicBezTo>
                <a:cubicBezTo>
                  <a:pt x="79" y="343"/>
                  <a:pt x="91" y="353"/>
                  <a:pt x="105" y="360"/>
                </a:cubicBezTo>
                <a:cubicBezTo>
                  <a:pt x="120" y="367"/>
                  <a:pt x="137" y="371"/>
                  <a:pt x="157" y="371"/>
                </a:cubicBezTo>
                <a:cubicBezTo>
                  <a:pt x="176" y="371"/>
                  <a:pt x="193" y="367"/>
                  <a:pt x="208" y="360"/>
                </a:cubicBezTo>
                <a:cubicBezTo>
                  <a:pt x="222" y="353"/>
                  <a:pt x="234" y="343"/>
                  <a:pt x="244" y="329"/>
                </a:cubicBezTo>
                <a:cubicBezTo>
                  <a:pt x="253" y="316"/>
                  <a:pt x="260" y="300"/>
                  <a:pt x="265" y="282"/>
                </a:cubicBezTo>
                <a:cubicBezTo>
                  <a:pt x="269" y="264"/>
                  <a:pt x="272" y="244"/>
                  <a:pt x="272" y="222"/>
                </a:cubicBezTo>
                <a:close/>
                <a:moveTo>
                  <a:pt x="715" y="398"/>
                </a:moveTo>
                <a:cubicBezTo>
                  <a:pt x="715" y="220"/>
                  <a:pt x="715" y="220"/>
                  <a:pt x="715" y="220"/>
                </a:cubicBezTo>
                <a:cubicBezTo>
                  <a:pt x="715" y="198"/>
                  <a:pt x="711" y="181"/>
                  <a:pt x="702" y="170"/>
                </a:cubicBezTo>
                <a:cubicBezTo>
                  <a:pt x="693" y="158"/>
                  <a:pt x="679" y="153"/>
                  <a:pt x="658" y="153"/>
                </a:cubicBezTo>
                <a:cubicBezTo>
                  <a:pt x="643" y="153"/>
                  <a:pt x="630" y="156"/>
                  <a:pt x="619" y="162"/>
                </a:cubicBezTo>
                <a:cubicBezTo>
                  <a:pt x="607" y="168"/>
                  <a:pt x="598" y="175"/>
                  <a:pt x="589" y="183"/>
                </a:cubicBezTo>
                <a:cubicBezTo>
                  <a:pt x="590" y="186"/>
                  <a:pt x="591" y="190"/>
                  <a:pt x="591" y="194"/>
                </a:cubicBezTo>
                <a:cubicBezTo>
                  <a:pt x="591" y="198"/>
                  <a:pt x="591" y="201"/>
                  <a:pt x="591" y="204"/>
                </a:cubicBezTo>
                <a:cubicBezTo>
                  <a:pt x="591" y="398"/>
                  <a:pt x="591" y="398"/>
                  <a:pt x="591" y="398"/>
                </a:cubicBezTo>
                <a:cubicBezTo>
                  <a:pt x="554" y="398"/>
                  <a:pt x="554" y="398"/>
                  <a:pt x="554" y="398"/>
                </a:cubicBezTo>
                <a:cubicBezTo>
                  <a:pt x="554" y="220"/>
                  <a:pt x="554" y="220"/>
                  <a:pt x="554" y="220"/>
                </a:cubicBezTo>
                <a:cubicBezTo>
                  <a:pt x="554" y="198"/>
                  <a:pt x="550" y="181"/>
                  <a:pt x="541" y="170"/>
                </a:cubicBezTo>
                <a:cubicBezTo>
                  <a:pt x="533" y="158"/>
                  <a:pt x="518" y="153"/>
                  <a:pt x="497" y="153"/>
                </a:cubicBezTo>
                <a:cubicBezTo>
                  <a:pt x="483" y="153"/>
                  <a:pt x="471" y="155"/>
                  <a:pt x="460" y="161"/>
                </a:cubicBezTo>
                <a:cubicBezTo>
                  <a:pt x="450" y="166"/>
                  <a:pt x="440" y="173"/>
                  <a:pt x="430" y="181"/>
                </a:cubicBezTo>
                <a:cubicBezTo>
                  <a:pt x="430" y="398"/>
                  <a:pt x="430" y="398"/>
                  <a:pt x="430" y="398"/>
                </a:cubicBezTo>
                <a:cubicBezTo>
                  <a:pt x="394" y="398"/>
                  <a:pt x="394" y="398"/>
                  <a:pt x="394" y="398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85" y="128"/>
                  <a:pt x="385" y="128"/>
                  <a:pt x="385" y="128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8" y="154"/>
                  <a:pt x="428" y="154"/>
                  <a:pt x="428" y="154"/>
                </a:cubicBezTo>
                <a:cubicBezTo>
                  <a:pt x="429" y="154"/>
                  <a:pt x="429" y="154"/>
                  <a:pt x="429" y="154"/>
                </a:cubicBezTo>
                <a:cubicBezTo>
                  <a:pt x="439" y="143"/>
                  <a:pt x="452" y="135"/>
                  <a:pt x="465" y="129"/>
                </a:cubicBezTo>
                <a:cubicBezTo>
                  <a:pt x="478" y="123"/>
                  <a:pt x="493" y="120"/>
                  <a:pt x="510" y="120"/>
                </a:cubicBezTo>
                <a:cubicBezTo>
                  <a:pt x="526" y="120"/>
                  <a:pt x="540" y="123"/>
                  <a:pt x="552" y="130"/>
                </a:cubicBezTo>
                <a:cubicBezTo>
                  <a:pt x="565" y="137"/>
                  <a:pt x="574" y="147"/>
                  <a:pt x="581" y="160"/>
                </a:cubicBezTo>
                <a:cubicBezTo>
                  <a:pt x="582" y="160"/>
                  <a:pt x="582" y="160"/>
                  <a:pt x="582" y="160"/>
                </a:cubicBezTo>
                <a:cubicBezTo>
                  <a:pt x="593" y="149"/>
                  <a:pt x="605" y="139"/>
                  <a:pt x="619" y="131"/>
                </a:cubicBezTo>
                <a:cubicBezTo>
                  <a:pt x="634" y="124"/>
                  <a:pt x="651" y="120"/>
                  <a:pt x="670" y="120"/>
                </a:cubicBezTo>
                <a:cubicBezTo>
                  <a:pt x="682" y="120"/>
                  <a:pt x="693" y="121"/>
                  <a:pt x="703" y="125"/>
                </a:cubicBezTo>
                <a:cubicBezTo>
                  <a:pt x="713" y="129"/>
                  <a:pt x="721" y="134"/>
                  <a:pt x="728" y="141"/>
                </a:cubicBezTo>
                <a:cubicBezTo>
                  <a:pt x="736" y="149"/>
                  <a:pt x="741" y="158"/>
                  <a:pt x="746" y="168"/>
                </a:cubicBezTo>
                <a:cubicBezTo>
                  <a:pt x="750" y="178"/>
                  <a:pt x="752" y="191"/>
                  <a:pt x="752" y="204"/>
                </a:cubicBezTo>
                <a:cubicBezTo>
                  <a:pt x="752" y="398"/>
                  <a:pt x="752" y="398"/>
                  <a:pt x="752" y="398"/>
                </a:cubicBezTo>
                <a:lnTo>
                  <a:pt x="715" y="398"/>
                </a:lnTo>
                <a:close/>
                <a:moveTo>
                  <a:pt x="1013" y="157"/>
                </a:moveTo>
                <a:cubicBezTo>
                  <a:pt x="1022" y="172"/>
                  <a:pt x="1027" y="189"/>
                  <a:pt x="1027" y="209"/>
                </a:cubicBezTo>
                <a:cubicBezTo>
                  <a:pt x="1027" y="224"/>
                  <a:pt x="1024" y="237"/>
                  <a:pt x="1019" y="248"/>
                </a:cubicBezTo>
                <a:cubicBezTo>
                  <a:pt x="1014" y="259"/>
                  <a:pt x="1008" y="269"/>
                  <a:pt x="999" y="277"/>
                </a:cubicBezTo>
                <a:cubicBezTo>
                  <a:pt x="991" y="285"/>
                  <a:pt x="981" y="291"/>
                  <a:pt x="969" y="295"/>
                </a:cubicBezTo>
                <a:cubicBezTo>
                  <a:pt x="958" y="299"/>
                  <a:pt x="945" y="301"/>
                  <a:pt x="932" y="301"/>
                </a:cubicBezTo>
                <a:cubicBezTo>
                  <a:pt x="927" y="301"/>
                  <a:pt x="921" y="300"/>
                  <a:pt x="916" y="300"/>
                </a:cubicBezTo>
                <a:cubicBezTo>
                  <a:pt x="910" y="299"/>
                  <a:pt x="905" y="298"/>
                  <a:pt x="901" y="297"/>
                </a:cubicBezTo>
                <a:cubicBezTo>
                  <a:pt x="895" y="300"/>
                  <a:pt x="890" y="305"/>
                  <a:pt x="886" y="311"/>
                </a:cubicBezTo>
                <a:cubicBezTo>
                  <a:pt x="881" y="317"/>
                  <a:pt x="879" y="324"/>
                  <a:pt x="879" y="332"/>
                </a:cubicBezTo>
                <a:cubicBezTo>
                  <a:pt x="879" y="342"/>
                  <a:pt x="883" y="348"/>
                  <a:pt x="889" y="351"/>
                </a:cubicBezTo>
                <a:cubicBezTo>
                  <a:pt x="896" y="354"/>
                  <a:pt x="905" y="356"/>
                  <a:pt x="915" y="356"/>
                </a:cubicBezTo>
                <a:cubicBezTo>
                  <a:pt x="990" y="356"/>
                  <a:pt x="990" y="356"/>
                  <a:pt x="990" y="356"/>
                </a:cubicBezTo>
                <a:cubicBezTo>
                  <a:pt x="1014" y="356"/>
                  <a:pt x="1033" y="360"/>
                  <a:pt x="1046" y="367"/>
                </a:cubicBezTo>
                <a:cubicBezTo>
                  <a:pt x="1060" y="375"/>
                  <a:pt x="1067" y="390"/>
                  <a:pt x="1067" y="411"/>
                </a:cubicBezTo>
                <a:cubicBezTo>
                  <a:pt x="1067" y="424"/>
                  <a:pt x="1063" y="437"/>
                  <a:pt x="1056" y="451"/>
                </a:cubicBezTo>
                <a:cubicBezTo>
                  <a:pt x="1049" y="464"/>
                  <a:pt x="1039" y="476"/>
                  <a:pt x="1026" y="487"/>
                </a:cubicBezTo>
                <a:cubicBezTo>
                  <a:pt x="1013" y="497"/>
                  <a:pt x="997" y="506"/>
                  <a:pt x="978" y="512"/>
                </a:cubicBezTo>
                <a:cubicBezTo>
                  <a:pt x="959" y="519"/>
                  <a:pt x="937" y="522"/>
                  <a:pt x="913" y="522"/>
                </a:cubicBezTo>
                <a:cubicBezTo>
                  <a:pt x="886" y="522"/>
                  <a:pt x="864" y="516"/>
                  <a:pt x="848" y="502"/>
                </a:cubicBezTo>
                <a:cubicBezTo>
                  <a:pt x="832" y="488"/>
                  <a:pt x="824" y="470"/>
                  <a:pt x="824" y="446"/>
                </a:cubicBezTo>
                <a:cubicBezTo>
                  <a:pt x="824" y="437"/>
                  <a:pt x="825" y="428"/>
                  <a:pt x="828" y="421"/>
                </a:cubicBezTo>
                <a:cubicBezTo>
                  <a:pt x="831" y="413"/>
                  <a:pt x="834" y="406"/>
                  <a:pt x="838" y="401"/>
                </a:cubicBezTo>
                <a:cubicBezTo>
                  <a:pt x="842" y="395"/>
                  <a:pt x="846" y="390"/>
                  <a:pt x="850" y="387"/>
                </a:cubicBezTo>
                <a:cubicBezTo>
                  <a:pt x="854" y="383"/>
                  <a:pt x="858" y="380"/>
                  <a:pt x="861" y="378"/>
                </a:cubicBezTo>
                <a:cubicBezTo>
                  <a:pt x="855" y="374"/>
                  <a:pt x="851" y="369"/>
                  <a:pt x="847" y="363"/>
                </a:cubicBezTo>
                <a:cubicBezTo>
                  <a:pt x="844" y="357"/>
                  <a:pt x="842" y="350"/>
                  <a:pt x="842" y="341"/>
                </a:cubicBezTo>
                <a:cubicBezTo>
                  <a:pt x="842" y="333"/>
                  <a:pt x="844" y="325"/>
                  <a:pt x="847" y="319"/>
                </a:cubicBezTo>
                <a:cubicBezTo>
                  <a:pt x="850" y="312"/>
                  <a:pt x="854" y="307"/>
                  <a:pt x="858" y="303"/>
                </a:cubicBezTo>
                <a:cubicBezTo>
                  <a:pt x="861" y="298"/>
                  <a:pt x="865" y="295"/>
                  <a:pt x="869" y="292"/>
                </a:cubicBezTo>
                <a:cubicBezTo>
                  <a:pt x="873" y="290"/>
                  <a:pt x="876" y="288"/>
                  <a:pt x="877" y="287"/>
                </a:cubicBezTo>
                <a:cubicBezTo>
                  <a:pt x="864" y="280"/>
                  <a:pt x="855" y="270"/>
                  <a:pt x="848" y="257"/>
                </a:cubicBezTo>
                <a:cubicBezTo>
                  <a:pt x="841" y="244"/>
                  <a:pt x="837" y="228"/>
                  <a:pt x="837" y="209"/>
                </a:cubicBezTo>
                <a:cubicBezTo>
                  <a:pt x="837" y="195"/>
                  <a:pt x="840" y="182"/>
                  <a:pt x="845" y="171"/>
                </a:cubicBezTo>
                <a:cubicBezTo>
                  <a:pt x="850" y="160"/>
                  <a:pt x="857" y="150"/>
                  <a:pt x="865" y="142"/>
                </a:cubicBezTo>
                <a:cubicBezTo>
                  <a:pt x="874" y="135"/>
                  <a:pt x="884" y="129"/>
                  <a:pt x="895" y="125"/>
                </a:cubicBezTo>
                <a:cubicBezTo>
                  <a:pt x="907" y="120"/>
                  <a:pt x="919" y="118"/>
                  <a:pt x="932" y="118"/>
                </a:cubicBezTo>
                <a:cubicBezTo>
                  <a:pt x="954" y="118"/>
                  <a:pt x="972" y="123"/>
                  <a:pt x="988" y="132"/>
                </a:cubicBezTo>
                <a:cubicBezTo>
                  <a:pt x="1068" y="120"/>
                  <a:pt x="1068" y="120"/>
                  <a:pt x="1068" y="120"/>
                </a:cubicBezTo>
                <a:cubicBezTo>
                  <a:pt x="1068" y="157"/>
                  <a:pt x="1068" y="157"/>
                  <a:pt x="1068" y="157"/>
                </a:cubicBezTo>
                <a:lnTo>
                  <a:pt x="1013" y="157"/>
                </a:lnTo>
                <a:close/>
                <a:moveTo>
                  <a:pt x="1034" y="415"/>
                </a:moveTo>
                <a:cubicBezTo>
                  <a:pt x="1034" y="403"/>
                  <a:pt x="1029" y="396"/>
                  <a:pt x="1020" y="393"/>
                </a:cubicBezTo>
                <a:cubicBezTo>
                  <a:pt x="1010" y="390"/>
                  <a:pt x="997" y="388"/>
                  <a:pt x="981" y="388"/>
                </a:cubicBezTo>
                <a:cubicBezTo>
                  <a:pt x="906" y="388"/>
                  <a:pt x="906" y="388"/>
                  <a:pt x="906" y="388"/>
                </a:cubicBezTo>
                <a:cubicBezTo>
                  <a:pt x="898" y="388"/>
                  <a:pt x="891" y="388"/>
                  <a:pt x="884" y="387"/>
                </a:cubicBezTo>
                <a:cubicBezTo>
                  <a:pt x="881" y="388"/>
                  <a:pt x="879" y="390"/>
                  <a:pt x="876" y="394"/>
                </a:cubicBezTo>
                <a:cubicBezTo>
                  <a:pt x="873" y="397"/>
                  <a:pt x="871" y="400"/>
                  <a:pt x="868" y="405"/>
                </a:cubicBezTo>
                <a:cubicBezTo>
                  <a:pt x="865" y="409"/>
                  <a:pt x="863" y="414"/>
                  <a:pt x="861" y="420"/>
                </a:cubicBezTo>
                <a:cubicBezTo>
                  <a:pt x="860" y="425"/>
                  <a:pt x="859" y="431"/>
                  <a:pt x="859" y="438"/>
                </a:cubicBezTo>
                <a:cubicBezTo>
                  <a:pt x="859" y="455"/>
                  <a:pt x="864" y="468"/>
                  <a:pt x="874" y="477"/>
                </a:cubicBezTo>
                <a:cubicBezTo>
                  <a:pt x="884" y="486"/>
                  <a:pt x="901" y="490"/>
                  <a:pt x="924" y="490"/>
                </a:cubicBezTo>
                <a:cubicBezTo>
                  <a:pt x="942" y="490"/>
                  <a:pt x="958" y="488"/>
                  <a:pt x="972" y="483"/>
                </a:cubicBezTo>
                <a:cubicBezTo>
                  <a:pt x="985" y="478"/>
                  <a:pt x="997" y="472"/>
                  <a:pt x="1006" y="464"/>
                </a:cubicBezTo>
                <a:cubicBezTo>
                  <a:pt x="1015" y="457"/>
                  <a:pt x="1022" y="449"/>
                  <a:pt x="1027" y="440"/>
                </a:cubicBezTo>
                <a:cubicBezTo>
                  <a:pt x="1031" y="431"/>
                  <a:pt x="1034" y="422"/>
                  <a:pt x="1034" y="415"/>
                </a:cubicBezTo>
                <a:close/>
                <a:moveTo>
                  <a:pt x="990" y="209"/>
                </a:moveTo>
                <a:cubicBezTo>
                  <a:pt x="990" y="188"/>
                  <a:pt x="985" y="173"/>
                  <a:pt x="974" y="162"/>
                </a:cubicBezTo>
                <a:cubicBezTo>
                  <a:pt x="964" y="152"/>
                  <a:pt x="950" y="146"/>
                  <a:pt x="932" y="146"/>
                </a:cubicBezTo>
                <a:cubicBezTo>
                  <a:pt x="915" y="146"/>
                  <a:pt x="901" y="152"/>
                  <a:pt x="890" y="163"/>
                </a:cubicBezTo>
                <a:cubicBezTo>
                  <a:pt x="879" y="174"/>
                  <a:pt x="873" y="189"/>
                  <a:pt x="873" y="209"/>
                </a:cubicBezTo>
                <a:cubicBezTo>
                  <a:pt x="873" y="230"/>
                  <a:pt x="879" y="246"/>
                  <a:pt x="890" y="257"/>
                </a:cubicBezTo>
                <a:cubicBezTo>
                  <a:pt x="900" y="267"/>
                  <a:pt x="915" y="272"/>
                  <a:pt x="932" y="272"/>
                </a:cubicBezTo>
                <a:cubicBezTo>
                  <a:pt x="949" y="272"/>
                  <a:pt x="963" y="267"/>
                  <a:pt x="974" y="256"/>
                </a:cubicBezTo>
                <a:cubicBezTo>
                  <a:pt x="985" y="245"/>
                  <a:pt x="990" y="230"/>
                  <a:pt x="990" y="209"/>
                </a:cubicBezTo>
                <a:close/>
                <a:moveTo>
                  <a:pt x="1309" y="384"/>
                </a:moveTo>
                <a:cubicBezTo>
                  <a:pt x="1285" y="397"/>
                  <a:pt x="1257" y="404"/>
                  <a:pt x="1225" y="404"/>
                </a:cubicBezTo>
                <a:cubicBezTo>
                  <a:pt x="1187" y="404"/>
                  <a:pt x="1157" y="391"/>
                  <a:pt x="1137" y="366"/>
                </a:cubicBezTo>
                <a:cubicBezTo>
                  <a:pt x="1117" y="341"/>
                  <a:pt x="1107" y="306"/>
                  <a:pt x="1107" y="261"/>
                </a:cubicBezTo>
                <a:cubicBezTo>
                  <a:pt x="1107" y="240"/>
                  <a:pt x="1110" y="221"/>
                  <a:pt x="1115" y="203"/>
                </a:cubicBezTo>
                <a:cubicBezTo>
                  <a:pt x="1120" y="186"/>
                  <a:pt x="1127" y="171"/>
                  <a:pt x="1137" y="159"/>
                </a:cubicBezTo>
                <a:cubicBezTo>
                  <a:pt x="1146" y="146"/>
                  <a:pt x="1158" y="137"/>
                  <a:pt x="1171" y="130"/>
                </a:cubicBezTo>
                <a:cubicBezTo>
                  <a:pt x="1185" y="123"/>
                  <a:pt x="1200" y="120"/>
                  <a:pt x="1217" y="120"/>
                </a:cubicBezTo>
                <a:cubicBezTo>
                  <a:pt x="1233" y="120"/>
                  <a:pt x="1246" y="122"/>
                  <a:pt x="1257" y="127"/>
                </a:cubicBezTo>
                <a:cubicBezTo>
                  <a:pt x="1268" y="132"/>
                  <a:pt x="1277" y="138"/>
                  <a:pt x="1285" y="147"/>
                </a:cubicBezTo>
                <a:cubicBezTo>
                  <a:pt x="1292" y="156"/>
                  <a:pt x="1298" y="166"/>
                  <a:pt x="1301" y="178"/>
                </a:cubicBezTo>
                <a:cubicBezTo>
                  <a:pt x="1305" y="190"/>
                  <a:pt x="1306" y="203"/>
                  <a:pt x="1306" y="218"/>
                </a:cubicBezTo>
                <a:cubicBezTo>
                  <a:pt x="1306" y="251"/>
                  <a:pt x="1306" y="251"/>
                  <a:pt x="1306" y="251"/>
                </a:cubicBezTo>
                <a:cubicBezTo>
                  <a:pt x="1144" y="251"/>
                  <a:pt x="1144" y="251"/>
                  <a:pt x="1144" y="251"/>
                </a:cubicBezTo>
                <a:cubicBezTo>
                  <a:pt x="1144" y="291"/>
                  <a:pt x="1151" y="321"/>
                  <a:pt x="1165" y="341"/>
                </a:cubicBezTo>
                <a:cubicBezTo>
                  <a:pt x="1179" y="360"/>
                  <a:pt x="1203" y="370"/>
                  <a:pt x="1235" y="370"/>
                </a:cubicBezTo>
                <a:cubicBezTo>
                  <a:pt x="1246" y="370"/>
                  <a:pt x="1256" y="369"/>
                  <a:pt x="1266" y="366"/>
                </a:cubicBezTo>
                <a:cubicBezTo>
                  <a:pt x="1275" y="363"/>
                  <a:pt x="1285" y="359"/>
                  <a:pt x="1295" y="354"/>
                </a:cubicBezTo>
                <a:lnTo>
                  <a:pt x="1309" y="384"/>
                </a:lnTo>
                <a:close/>
                <a:moveTo>
                  <a:pt x="1270" y="222"/>
                </a:moveTo>
                <a:cubicBezTo>
                  <a:pt x="1270" y="199"/>
                  <a:pt x="1266" y="182"/>
                  <a:pt x="1257" y="169"/>
                </a:cubicBezTo>
                <a:cubicBezTo>
                  <a:pt x="1249" y="156"/>
                  <a:pt x="1235" y="149"/>
                  <a:pt x="1215" y="149"/>
                </a:cubicBezTo>
                <a:cubicBezTo>
                  <a:pt x="1196" y="149"/>
                  <a:pt x="1181" y="156"/>
                  <a:pt x="1169" y="169"/>
                </a:cubicBezTo>
                <a:cubicBezTo>
                  <a:pt x="1157" y="182"/>
                  <a:pt x="1150" y="200"/>
                  <a:pt x="1146" y="222"/>
                </a:cubicBezTo>
                <a:lnTo>
                  <a:pt x="1270" y="222"/>
                </a:lnTo>
                <a:close/>
                <a:moveTo>
                  <a:pt x="1472" y="398"/>
                </a:moveTo>
                <a:cubicBezTo>
                  <a:pt x="1436" y="398"/>
                  <a:pt x="1436" y="398"/>
                  <a:pt x="1436" y="398"/>
                </a:cubicBezTo>
                <a:cubicBezTo>
                  <a:pt x="1346" y="128"/>
                  <a:pt x="1346" y="128"/>
                  <a:pt x="1346" y="128"/>
                </a:cubicBezTo>
                <a:cubicBezTo>
                  <a:pt x="1383" y="118"/>
                  <a:pt x="1383" y="118"/>
                  <a:pt x="1383" y="118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532" y="126"/>
                  <a:pt x="1532" y="126"/>
                  <a:pt x="1532" y="126"/>
                </a:cubicBezTo>
                <a:cubicBezTo>
                  <a:pt x="1570" y="126"/>
                  <a:pt x="1570" y="126"/>
                  <a:pt x="1570" y="126"/>
                </a:cubicBezTo>
                <a:lnTo>
                  <a:pt x="1472" y="398"/>
                </a:lnTo>
                <a:close/>
                <a:moveTo>
                  <a:pt x="1681" y="57"/>
                </a:moveTo>
                <a:cubicBezTo>
                  <a:pt x="1681" y="65"/>
                  <a:pt x="1678" y="72"/>
                  <a:pt x="1673" y="78"/>
                </a:cubicBezTo>
                <a:cubicBezTo>
                  <a:pt x="1667" y="83"/>
                  <a:pt x="1660" y="86"/>
                  <a:pt x="1653" y="86"/>
                </a:cubicBezTo>
                <a:cubicBezTo>
                  <a:pt x="1645" y="86"/>
                  <a:pt x="1638" y="83"/>
                  <a:pt x="1632" y="78"/>
                </a:cubicBezTo>
                <a:cubicBezTo>
                  <a:pt x="1626" y="72"/>
                  <a:pt x="1623" y="65"/>
                  <a:pt x="1623" y="57"/>
                </a:cubicBezTo>
                <a:cubicBezTo>
                  <a:pt x="1623" y="48"/>
                  <a:pt x="1626" y="41"/>
                  <a:pt x="1632" y="36"/>
                </a:cubicBezTo>
                <a:cubicBezTo>
                  <a:pt x="1638" y="30"/>
                  <a:pt x="1645" y="28"/>
                  <a:pt x="1653" y="28"/>
                </a:cubicBezTo>
                <a:cubicBezTo>
                  <a:pt x="1660" y="28"/>
                  <a:pt x="1667" y="30"/>
                  <a:pt x="1673" y="36"/>
                </a:cubicBezTo>
                <a:cubicBezTo>
                  <a:pt x="1678" y="41"/>
                  <a:pt x="1681" y="48"/>
                  <a:pt x="1681" y="57"/>
                </a:cubicBezTo>
                <a:close/>
                <a:moveTo>
                  <a:pt x="1634" y="398"/>
                </a:moveTo>
                <a:cubicBezTo>
                  <a:pt x="1634" y="186"/>
                  <a:pt x="1634" y="186"/>
                  <a:pt x="1634" y="186"/>
                </a:cubicBezTo>
                <a:cubicBezTo>
                  <a:pt x="1626" y="128"/>
                  <a:pt x="1626" y="128"/>
                  <a:pt x="1626" y="128"/>
                </a:cubicBezTo>
                <a:cubicBezTo>
                  <a:pt x="1671" y="121"/>
                  <a:pt x="1671" y="121"/>
                  <a:pt x="1671" y="121"/>
                </a:cubicBezTo>
                <a:cubicBezTo>
                  <a:pt x="1671" y="398"/>
                  <a:pt x="1671" y="398"/>
                  <a:pt x="1671" y="398"/>
                </a:cubicBezTo>
                <a:lnTo>
                  <a:pt x="1634" y="398"/>
                </a:lnTo>
                <a:close/>
                <a:moveTo>
                  <a:pt x="1932" y="398"/>
                </a:moveTo>
                <a:cubicBezTo>
                  <a:pt x="1932" y="220"/>
                  <a:pt x="1932" y="220"/>
                  <a:pt x="1932" y="220"/>
                </a:cubicBezTo>
                <a:cubicBezTo>
                  <a:pt x="1932" y="198"/>
                  <a:pt x="1927" y="181"/>
                  <a:pt x="1919" y="170"/>
                </a:cubicBezTo>
                <a:cubicBezTo>
                  <a:pt x="1910" y="158"/>
                  <a:pt x="1895" y="153"/>
                  <a:pt x="1875" y="153"/>
                </a:cubicBezTo>
                <a:cubicBezTo>
                  <a:pt x="1860" y="153"/>
                  <a:pt x="1848" y="155"/>
                  <a:pt x="1838" y="161"/>
                </a:cubicBezTo>
                <a:cubicBezTo>
                  <a:pt x="1827" y="166"/>
                  <a:pt x="1817" y="173"/>
                  <a:pt x="1808" y="181"/>
                </a:cubicBezTo>
                <a:cubicBezTo>
                  <a:pt x="1808" y="398"/>
                  <a:pt x="1808" y="398"/>
                  <a:pt x="1808" y="398"/>
                </a:cubicBezTo>
                <a:cubicBezTo>
                  <a:pt x="1771" y="398"/>
                  <a:pt x="1771" y="398"/>
                  <a:pt x="1771" y="398"/>
                </a:cubicBezTo>
                <a:cubicBezTo>
                  <a:pt x="1771" y="186"/>
                  <a:pt x="1771" y="186"/>
                  <a:pt x="1771" y="186"/>
                </a:cubicBezTo>
                <a:cubicBezTo>
                  <a:pt x="1763" y="128"/>
                  <a:pt x="1763" y="128"/>
                  <a:pt x="1763" y="128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5" y="154"/>
                  <a:pt x="1805" y="154"/>
                  <a:pt x="1805" y="154"/>
                </a:cubicBezTo>
                <a:cubicBezTo>
                  <a:pt x="1806" y="154"/>
                  <a:pt x="1806" y="154"/>
                  <a:pt x="1806" y="154"/>
                </a:cubicBezTo>
                <a:cubicBezTo>
                  <a:pt x="1817" y="143"/>
                  <a:pt x="1829" y="135"/>
                  <a:pt x="1842" y="129"/>
                </a:cubicBezTo>
                <a:cubicBezTo>
                  <a:pt x="1856" y="123"/>
                  <a:pt x="1871" y="120"/>
                  <a:pt x="1887" y="120"/>
                </a:cubicBezTo>
                <a:cubicBezTo>
                  <a:pt x="1899" y="120"/>
                  <a:pt x="1909" y="121"/>
                  <a:pt x="1919" y="125"/>
                </a:cubicBezTo>
                <a:cubicBezTo>
                  <a:pt x="1929" y="129"/>
                  <a:pt x="1938" y="134"/>
                  <a:pt x="1945" y="141"/>
                </a:cubicBezTo>
                <a:cubicBezTo>
                  <a:pt x="1952" y="149"/>
                  <a:pt x="1958" y="158"/>
                  <a:pt x="1962" y="168"/>
                </a:cubicBezTo>
                <a:cubicBezTo>
                  <a:pt x="1966" y="178"/>
                  <a:pt x="1968" y="191"/>
                  <a:pt x="1968" y="204"/>
                </a:cubicBezTo>
                <a:cubicBezTo>
                  <a:pt x="1968" y="398"/>
                  <a:pt x="1968" y="398"/>
                  <a:pt x="1968" y="398"/>
                </a:cubicBezTo>
                <a:lnTo>
                  <a:pt x="1932" y="398"/>
                </a:lnTo>
                <a:close/>
                <a:moveTo>
                  <a:pt x="2229" y="157"/>
                </a:moveTo>
                <a:cubicBezTo>
                  <a:pt x="2238" y="172"/>
                  <a:pt x="2243" y="189"/>
                  <a:pt x="2243" y="209"/>
                </a:cubicBezTo>
                <a:cubicBezTo>
                  <a:pt x="2243" y="224"/>
                  <a:pt x="2241" y="237"/>
                  <a:pt x="2236" y="248"/>
                </a:cubicBezTo>
                <a:cubicBezTo>
                  <a:pt x="2231" y="259"/>
                  <a:pt x="2224" y="269"/>
                  <a:pt x="2216" y="277"/>
                </a:cubicBezTo>
                <a:cubicBezTo>
                  <a:pt x="2207" y="285"/>
                  <a:pt x="2197" y="291"/>
                  <a:pt x="2186" y="295"/>
                </a:cubicBezTo>
                <a:cubicBezTo>
                  <a:pt x="2174" y="299"/>
                  <a:pt x="2162" y="301"/>
                  <a:pt x="2149" y="301"/>
                </a:cubicBezTo>
                <a:cubicBezTo>
                  <a:pt x="2143" y="301"/>
                  <a:pt x="2138" y="300"/>
                  <a:pt x="2132" y="300"/>
                </a:cubicBezTo>
                <a:cubicBezTo>
                  <a:pt x="2127" y="299"/>
                  <a:pt x="2122" y="298"/>
                  <a:pt x="2117" y="297"/>
                </a:cubicBezTo>
                <a:cubicBezTo>
                  <a:pt x="2111" y="300"/>
                  <a:pt x="2106" y="305"/>
                  <a:pt x="2102" y="311"/>
                </a:cubicBezTo>
                <a:cubicBezTo>
                  <a:pt x="2098" y="317"/>
                  <a:pt x="2095" y="324"/>
                  <a:pt x="2095" y="332"/>
                </a:cubicBezTo>
                <a:cubicBezTo>
                  <a:pt x="2095" y="342"/>
                  <a:pt x="2099" y="348"/>
                  <a:pt x="2106" y="351"/>
                </a:cubicBezTo>
                <a:cubicBezTo>
                  <a:pt x="2113" y="354"/>
                  <a:pt x="2121" y="356"/>
                  <a:pt x="2131" y="356"/>
                </a:cubicBezTo>
                <a:cubicBezTo>
                  <a:pt x="2207" y="356"/>
                  <a:pt x="2207" y="356"/>
                  <a:pt x="2207" y="356"/>
                </a:cubicBezTo>
                <a:cubicBezTo>
                  <a:pt x="2231" y="356"/>
                  <a:pt x="2249" y="360"/>
                  <a:pt x="2263" y="367"/>
                </a:cubicBezTo>
                <a:cubicBezTo>
                  <a:pt x="2276" y="375"/>
                  <a:pt x="2283" y="390"/>
                  <a:pt x="2283" y="411"/>
                </a:cubicBezTo>
                <a:cubicBezTo>
                  <a:pt x="2283" y="424"/>
                  <a:pt x="2280" y="437"/>
                  <a:pt x="2273" y="451"/>
                </a:cubicBezTo>
                <a:cubicBezTo>
                  <a:pt x="2266" y="464"/>
                  <a:pt x="2256" y="476"/>
                  <a:pt x="2243" y="487"/>
                </a:cubicBezTo>
                <a:cubicBezTo>
                  <a:pt x="2230" y="497"/>
                  <a:pt x="2214" y="506"/>
                  <a:pt x="2195" y="512"/>
                </a:cubicBezTo>
                <a:cubicBezTo>
                  <a:pt x="2176" y="519"/>
                  <a:pt x="2154" y="522"/>
                  <a:pt x="2129" y="522"/>
                </a:cubicBezTo>
                <a:cubicBezTo>
                  <a:pt x="2102" y="522"/>
                  <a:pt x="2080" y="516"/>
                  <a:pt x="2064" y="502"/>
                </a:cubicBezTo>
                <a:cubicBezTo>
                  <a:pt x="2048" y="488"/>
                  <a:pt x="2040" y="470"/>
                  <a:pt x="2040" y="446"/>
                </a:cubicBezTo>
                <a:cubicBezTo>
                  <a:pt x="2040" y="437"/>
                  <a:pt x="2042" y="428"/>
                  <a:pt x="2044" y="421"/>
                </a:cubicBezTo>
                <a:cubicBezTo>
                  <a:pt x="2047" y="413"/>
                  <a:pt x="2050" y="406"/>
                  <a:pt x="2054" y="401"/>
                </a:cubicBezTo>
                <a:cubicBezTo>
                  <a:pt x="2059" y="395"/>
                  <a:pt x="2063" y="390"/>
                  <a:pt x="2067" y="387"/>
                </a:cubicBezTo>
                <a:cubicBezTo>
                  <a:pt x="2071" y="383"/>
                  <a:pt x="2074" y="380"/>
                  <a:pt x="2077" y="378"/>
                </a:cubicBezTo>
                <a:cubicBezTo>
                  <a:pt x="2072" y="374"/>
                  <a:pt x="2067" y="369"/>
                  <a:pt x="2064" y="363"/>
                </a:cubicBezTo>
                <a:cubicBezTo>
                  <a:pt x="2060" y="357"/>
                  <a:pt x="2059" y="350"/>
                  <a:pt x="2059" y="341"/>
                </a:cubicBezTo>
                <a:cubicBezTo>
                  <a:pt x="2059" y="333"/>
                  <a:pt x="2060" y="325"/>
                  <a:pt x="2063" y="319"/>
                </a:cubicBezTo>
                <a:cubicBezTo>
                  <a:pt x="2067" y="312"/>
                  <a:pt x="2070" y="307"/>
                  <a:pt x="2074" y="303"/>
                </a:cubicBezTo>
                <a:cubicBezTo>
                  <a:pt x="2078" y="298"/>
                  <a:pt x="2082" y="295"/>
                  <a:pt x="2086" y="292"/>
                </a:cubicBezTo>
                <a:cubicBezTo>
                  <a:pt x="2089" y="290"/>
                  <a:pt x="2092" y="288"/>
                  <a:pt x="2093" y="287"/>
                </a:cubicBezTo>
                <a:cubicBezTo>
                  <a:pt x="2081" y="280"/>
                  <a:pt x="2071" y="270"/>
                  <a:pt x="2064" y="257"/>
                </a:cubicBezTo>
                <a:cubicBezTo>
                  <a:pt x="2057" y="244"/>
                  <a:pt x="2054" y="228"/>
                  <a:pt x="2054" y="209"/>
                </a:cubicBezTo>
                <a:cubicBezTo>
                  <a:pt x="2054" y="195"/>
                  <a:pt x="2056" y="182"/>
                  <a:pt x="2061" y="171"/>
                </a:cubicBezTo>
                <a:cubicBezTo>
                  <a:pt x="2066" y="160"/>
                  <a:pt x="2073" y="150"/>
                  <a:pt x="2082" y="142"/>
                </a:cubicBezTo>
                <a:cubicBezTo>
                  <a:pt x="2090" y="135"/>
                  <a:pt x="2100" y="129"/>
                  <a:pt x="2112" y="125"/>
                </a:cubicBezTo>
                <a:cubicBezTo>
                  <a:pt x="2123" y="120"/>
                  <a:pt x="2135" y="118"/>
                  <a:pt x="2149" y="118"/>
                </a:cubicBezTo>
                <a:cubicBezTo>
                  <a:pt x="2170" y="118"/>
                  <a:pt x="2189" y="123"/>
                  <a:pt x="2204" y="132"/>
                </a:cubicBezTo>
                <a:cubicBezTo>
                  <a:pt x="2284" y="120"/>
                  <a:pt x="2284" y="120"/>
                  <a:pt x="2284" y="120"/>
                </a:cubicBezTo>
                <a:cubicBezTo>
                  <a:pt x="2284" y="157"/>
                  <a:pt x="2284" y="157"/>
                  <a:pt x="2284" y="157"/>
                </a:cubicBezTo>
                <a:lnTo>
                  <a:pt x="2229" y="157"/>
                </a:lnTo>
                <a:close/>
                <a:moveTo>
                  <a:pt x="2250" y="415"/>
                </a:moveTo>
                <a:cubicBezTo>
                  <a:pt x="2250" y="403"/>
                  <a:pt x="2245" y="396"/>
                  <a:pt x="2236" y="393"/>
                </a:cubicBezTo>
                <a:cubicBezTo>
                  <a:pt x="2227" y="390"/>
                  <a:pt x="2214" y="388"/>
                  <a:pt x="2198" y="388"/>
                </a:cubicBezTo>
                <a:cubicBezTo>
                  <a:pt x="2122" y="388"/>
                  <a:pt x="2122" y="388"/>
                  <a:pt x="2122" y="388"/>
                </a:cubicBezTo>
                <a:cubicBezTo>
                  <a:pt x="2115" y="388"/>
                  <a:pt x="2107" y="388"/>
                  <a:pt x="2100" y="387"/>
                </a:cubicBezTo>
                <a:cubicBezTo>
                  <a:pt x="2098" y="388"/>
                  <a:pt x="2095" y="390"/>
                  <a:pt x="2093" y="394"/>
                </a:cubicBezTo>
                <a:cubicBezTo>
                  <a:pt x="2090" y="397"/>
                  <a:pt x="2087" y="400"/>
                  <a:pt x="2084" y="405"/>
                </a:cubicBezTo>
                <a:cubicBezTo>
                  <a:pt x="2082" y="409"/>
                  <a:pt x="2079" y="414"/>
                  <a:pt x="2078" y="420"/>
                </a:cubicBezTo>
                <a:cubicBezTo>
                  <a:pt x="2076" y="425"/>
                  <a:pt x="2075" y="431"/>
                  <a:pt x="2075" y="438"/>
                </a:cubicBezTo>
                <a:cubicBezTo>
                  <a:pt x="2075" y="455"/>
                  <a:pt x="2080" y="468"/>
                  <a:pt x="2091" y="477"/>
                </a:cubicBezTo>
                <a:cubicBezTo>
                  <a:pt x="2101" y="486"/>
                  <a:pt x="2117" y="490"/>
                  <a:pt x="2140" y="490"/>
                </a:cubicBezTo>
                <a:cubicBezTo>
                  <a:pt x="2158" y="490"/>
                  <a:pt x="2174" y="488"/>
                  <a:pt x="2188" y="483"/>
                </a:cubicBezTo>
                <a:cubicBezTo>
                  <a:pt x="2202" y="478"/>
                  <a:pt x="2213" y="472"/>
                  <a:pt x="2222" y="464"/>
                </a:cubicBezTo>
                <a:cubicBezTo>
                  <a:pt x="2231" y="457"/>
                  <a:pt x="2238" y="449"/>
                  <a:pt x="2243" y="440"/>
                </a:cubicBezTo>
                <a:cubicBezTo>
                  <a:pt x="2248" y="431"/>
                  <a:pt x="2250" y="422"/>
                  <a:pt x="2250" y="415"/>
                </a:cubicBezTo>
                <a:close/>
                <a:moveTo>
                  <a:pt x="2207" y="209"/>
                </a:moveTo>
                <a:cubicBezTo>
                  <a:pt x="2207" y="188"/>
                  <a:pt x="2202" y="173"/>
                  <a:pt x="2191" y="162"/>
                </a:cubicBezTo>
                <a:cubicBezTo>
                  <a:pt x="2180" y="152"/>
                  <a:pt x="2166" y="146"/>
                  <a:pt x="2149" y="146"/>
                </a:cubicBezTo>
                <a:cubicBezTo>
                  <a:pt x="2132" y="146"/>
                  <a:pt x="2118" y="152"/>
                  <a:pt x="2107" y="163"/>
                </a:cubicBezTo>
                <a:cubicBezTo>
                  <a:pt x="2095" y="174"/>
                  <a:pt x="2090" y="189"/>
                  <a:pt x="2090" y="209"/>
                </a:cubicBezTo>
                <a:cubicBezTo>
                  <a:pt x="2090" y="230"/>
                  <a:pt x="2095" y="246"/>
                  <a:pt x="2106" y="257"/>
                </a:cubicBezTo>
                <a:cubicBezTo>
                  <a:pt x="2117" y="267"/>
                  <a:pt x="2131" y="272"/>
                  <a:pt x="2149" y="272"/>
                </a:cubicBezTo>
                <a:cubicBezTo>
                  <a:pt x="2165" y="272"/>
                  <a:pt x="2179" y="267"/>
                  <a:pt x="2190" y="256"/>
                </a:cubicBezTo>
                <a:cubicBezTo>
                  <a:pt x="2201" y="245"/>
                  <a:pt x="2207" y="230"/>
                  <a:pt x="2207" y="209"/>
                </a:cubicBezTo>
                <a:close/>
                <a:moveTo>
                  <a:pt x="2502" y="321"/>
                </a:moveTo>
                <a:cubicBezTo>
                  <a:pt x="2502" y="334"/>
                  <a:pt x="2500" y="345"/>
                  <a:pt x="2496" y="355"/>
                </a:cubicBezTo>
                <a:cubicBezTo>
                  <a:pt x="2491" y="365"/>
                  <a:pt x="2485" y="373"/>
                  <a:pt x="2476" y="381"/>
                </a:cubicBezTo>
                <a:cubicBezTo>
                  <a:pt x="2468" y="388"/>
                  <a:pt x="2458" y="394"/>
                  <a:pt x="2447" y="398"/>
                </a:cubicBezTo>
                <a:cubicBezTo>
                  <a:pt x="2435" y="401"/>
                  <a:pt x="2422" y="403"/>
                  <a:pt x="2409" y="403"/>
                </a:cubicBezTo>
                <a:cubicBezTo>
                  <a:pt x="2395" y="403"/>
                  <a:pt x="2382" y="402"/>
                  <a:pt x="2369" y="400"/>
                </a:cubicBezTo>
                <a:cubicBezTo>
                  <a:pt x="2356" y="398"/>
                  <a:pt x="2344" y="394"/>
                  <a:pt x="2333" y="389"/>
                </a:cubicBezTo>
                <a:cubicBezTo>
                  <a:pt x="2346" y="356"/>
                  <a:pt x="2346" y="356"/>
                  <a:pt x="2346" y="356"/>
                </a:cubicBezTo>
                <a:cubicBezTo>
                  <a:pt x="2355" y="360"/>
                  <a:pt x="2365" y="364"/>
                  <a:pt x="2376" y="366"/>
                </a:cubicBezTo>
                <a:cubicBezTo>
                  <a:pt x="2386" y="369"/>
                  <a:pt x="2397" y="371"/>
                  <a:pt x="2407" y="371"/>
                </a:cubicBezTo>
                <a:cubicBezTo>
                  <a:pt x="2424" y="371"/>
                  <a:pt x="2438" y="367"/>
                  <a:pt x="2448" y="360"/>
                </a:cubicBezTo>
                <a:cubicBezTo>
                  <a:pt x="2459" y="353"/>
                  <a:pt x="2464" y="342"/>
                  <a:pt x="2464" y="328"/>
                </a:cubicBezTo>
                <a:cubicBezTo>
                  <a:pt x="2464" y="316"/>
                  <a:pt x="2461" y="308"/>
                  <a:pt x="2456" y="303"/>
                </a:cubicBezTo>
                <a:cubicBezTo>
                  <a:pt x="2450" y="298"/>
                  <a:pt x="2443" y="293"/>
                  <a:pt x="2433" y="288"/>
                </a:cubicBezTo>
                <a:cubicBezTo>
                  <a:pt x="2380" y="263"/>
                  <a:pt x="2380" y="263"/>
                  <a:pt x="2380" y="263"/>
                </a:cubicBezTo>
                <a:cubicBezTo>
                  <a:pt x="2376" y="261"/>
                  <a:pt x="2371" y="259"/>
                  <a:pt x="2366" y="256"/>
                </a:cubicBezTo>
                <a:cubicBezTo>
                  <a:pt x="2360" y="253"/>
                  <a:pt x="2355" y="249"/>
                  <a:pt x="2349" y="243"/>
                </a:cubicBezTo>
                <a:cubicBezTo>
                  <a:pt x="2344" y="238"/>
                  <a:pt x="2340" y="231"/>
                  <a:pt x="2336" y="223"/>
                </a:cubicBezTo>
                <a:cubicBezTo>
                  <a:pt x="2332" y="215"/>
                  <a:pt x="2330" y="204"/>
                  <a:pt x="2330" y="192"/>
                </a:cubicBezTo>
                <a:cubicBezTo>
                  <a:pt x="2330" y="180"/>
                  <a:pt x="2333" y="169"/>
                  <a:pt x="2338" y="160"/>
                </a:cubicBezTo>
                <a:cubicBezTo>
                  <a:pt x="2343" y="150"/>
                  <a:pt x="2350" y="143"/>
                  <a:pt x="2358" y="137"/>
                </a:cubicBezTo>
                <a:cubicBezTo>
                  <a:pt x="2367" y="131"/>
                  <a:pt x="2377" y="127"/>
                  <a:pt x="2388" y="124"/>
                </a:cubicBezTo>
                <a:cubicBezTo>
                  <a:pt x="2398" y="121"/>
                  <a:pt x="2410" y="120"/>
                  <a:pt x="2421" y="120"/>
                </a:cubicBezTo>
                <a:cubicBezTo>
                  <a:pt x="2436" y="120"/>
                  <a:pt x="2449" y="121"/>
                  <a:pt x="2460" y="123"/>
                </a:cubicBezTo>
                <a:cubicBezTo>
                  <a:pt x="2471" y="125"/>
                  <a:pt x="2482" y="129"/>
                  <a:pt x="2493" y="134"/>
                </a:cubicBezTo>
                <a:cubicBezTo>
                  <a:pt x="2480" y="167"/>
                  <a:pt x="2480" y="167"/>
                  <a:pt x="2480" y="167"/>
                </a:cubicBezTo>
                <a:cubicBezTo>
                  <a:pt x="2470" y="163"/>
                  <a:pt x="2461" y="160"/>
                  <a:pt x="2452" y="157"/>
                </a:cubicBezTo>
                <a:cubicBezTo>
                  <a:pt x="2442" y="155"/>
                  <a:pt x="2432" y="153"/>
                  <a:pt x="2421" y="153"/>
                </a:cubicBezTo>
                <a:cubicBezTo>
                  <a:pt x="2404" y="153"/>
                  <a:pt x="2391" y="156"/>
                  <a:pt x="2382" y="162"/>
                </a:cubicBezTo>
                <a:cubicBezTo>
                  <a:pt x="2372" y="168"/>
                  <a:pt x="2367" y="177"/>
                  <a:pt x="2367" y="190"/>
                </a:cubicBezTo>
                <a:cubicBezTo>
                  <a:pt x="2367" y="196"/>
                  <a:pt x="2368" y="201"/>
                  <a:pt x="2370" y="205"/>
                </a:cubicBezTo>
                <a:cubicBezTo>
                  <a:pt x="2372" y="209"/>
                  <a:pt x="2375" y="213"/>
                  <a:pt x="2378" y="215"/>
                </a:cubicBezTo>
                <a:cubicBezTo>
                  <a:pt x="2381" y="218"/>
                  <a:pt x="2385" y="221"/>
                  <a:pt x="2388" y="223"/>
                </a:cubicBezTo>
                <a:cubicBezTo>
                  <a:pt x="2392" y="225"/>
                  <a:pt x="2395" y="226"/>
                  <a:pt x="2397" y="227"/>
                </a:cubicBezTo>
                <a:cubicBezTo>
                  <a:pt x="2452" y="254"/>
                  <a:pt x="2452" y="254"/>
                  <a:pt x="2452" y="254"/>
                </a:cubicBezTo>
                <a:cubicBezTo>
                  <a:pt x="2470" y="263"/>
                  <a:pt x="2483" y="273"/>
                  <a:pt x="2491" y="284"/>
                </a:cubicBezTo>
                <a:cubicBezTo>
                  <a:pt x="2499" y="295"/>
                  <a:pt x="2502" y="307"/>
                  <a:pt x="2502" y="321"/>
                </a:cubicBezTo>
                <a:close/>
                <a:moveTo>
                  <a:pt x="2741" y="402"/>
                </a:moveTo>
                <a:cubicBezTo>
                  <a:pt x="2737" y="375"/>
                  <a:pt x="2737" y="375"/>
                  <a:pt x="2737" y="375"/>
                </a:cubicBezTo>
                <a:cubicBezTo>
                  <a:pt x="2736" y="375"/>
                  <a:pt x="2736" y="375"/>
                  <a:pt x="2736" y="375"/>
                </a:cubicBezTo>
                <a:cubicBezTo>
                  <a:pt x="2726" y="384"/>
                  <a:pt x="2714" y="391"/>
                  <a:pt x="2702" y="396"/>
                </a:cubicBezTo>
                <a:cubicBezTo>
                  <a:pt x="2690" y="401"/>
                  <a:pt x="2676" y="404"/>
                  <a:pt x="2661" y="404"/>
                </a:cubicBezTo>
                <a:cubicBezTo>
                  <a:pt x="2646" y="404"/>
                  <a:pt x="2633" y="401"/>
                  <a:pt x="2621" y="396"/>
                </a:cubicBezTo>
                <a:cubicBezTo>
                  <a:pt x="2609" y="390"/>
                  <a:pt x="2599" y="382"/>
                  <a:pt x="2590" y="371"/>
                </a:cubicBezTo>
                <a:cubicBezTo>
                  <a:pt x="2581" y="359"/>
                  <a:pt x="2574" y="346"/>
                  <a:pt x="2569" y="330"/>
                </a:cubicBezTo>
                <a:cubicBezTo>
                  <a:pt x="2564" y="314"/>
                  <a:pt x="2561" y="296"/>
                  <a:pt x="2561" y="275"/>
                </a:cubicBezTo>
                <a:cubicBezTo>
                  <a:pt x="2561" y="252"/>
                  <a:pt x="2564" y="231"/>
                  <a:pt x="2570" y="212"/>
                </a:cubicBezTo>
                <a:cubicBezTo>
                  <a:pt x="2575" y="194"/>
                  <a:pt x="2584" y="178"/>
                  <a:pt x="2595" y="164"/>
                </a:cubicBezTo>
                <a:cubicBezTo>
                  <a:pt x="2606" y="151"/>
                  <a:pt x="2619" y="141"/>
                  <a:pt x="2635" y="133"/>
                </a:cubicBezTo>
                <a:cubicBezTo>
                  <a:pt x="2651" y="126"/>
                  <a:pt x="2670" y="123"/>
                  <a:pt x="2691" y="123"/>
                </a:cubicBezTo>
                <a:cubicBezTo>
                  <a:pt x="2701" y="123"/>
                  <a:pt x="2709" y="123"/>
                  <a:pt x="2716" y="124"/>
                </a:cubicBezTo>
                <a:cubicBezTo>
                  <a:pt x="2723" y="125"/>
                  <a:pt x="2729" y="126"/>
                  <a:pt x="2733" y="127"/>
                </a:cubicBezTo>
                <a:cubicBezTo>
                  <a:pt x="2733" y="64"/>
                  <a:pt x="2733" y="64"/>
                  <a:pt x="2733" y="64"/>
                </a:cubicBezTo>
                <a:cubicBezTo>
                  <a:pt x="2724" y="7"/>
                  <a:pt x="2724" y="7"/>
                  <a:pt x="2724" y="7"/>
                </a:cubicBezTo>
                <a:cubicBezTo>
                  <a:pt x="2769" y="0"/>
                  <a:pt x="2769" y="0"/>
                  <a:pt x="2769" y="0"/>
                </a:cubicBezTo>
                <a:cubicBezTo>
                  <a:pt x="2769" y="339"/>
                  <a:pt x="2769" y="339"/>
                  <a:pt x="2769" y="339"/>
                </a:cubicBezTo>
                <a:cubicBezTo>
                  <a:pt x="2777" y="396"/>
                  <a:pt x="2777" y="396"/>
                  <a:pt x="2777" y="396"/>
                </a:cubicBezTo>
                <a:lnTo>
                  <a:pt x="2741" y="402"/>
                </a:lnTo>
                <a:close/>
                <a:moveTo>
                  <a:pt x="2675" y="371"/>
                </a:moveTo>
                <a:cubicBezTo>
                  <a:pt x="2687" y="371"/>
                  <a:pt x="2698" y="369"/>
                  <a:pt x="2707" y="365"/>
                </a:cubicBezTo>
                <a:cubicBezTo>
                  <a:pt x="2716" y="360"/>
                  <a:pt x="2724" y="355"/>
                  <a:pt x="2733" y="348"/>
                </a:cubicBezTo>
                <a:cubicBezTo>
                  <a:pt x="2733" y="163"/>
                  <a:pt x="2733" y="163"/>
                  <a:pt x="2733" y="163"/>
                </a:cubicBezTo>
                <a:cubicBezTo>
                  <a:pt x="2728" y="161"/>
                  <a:pt x="2721" y="159"/>
                  <a:pt x="2714" y="157"/>
                </a:cubicBezTo>
                <a:cubicBezTo>
                  <a:pt x="2707" y="155"/>
                  <a:pt x="2697" y="154"/>
                  <a:pt x="2686" y="154"/>
                </a:cubicBezTo>
                <a:cubicBezTo>
                  <a:pt x="2671" y="154"/>
                  <a:pt x="2658" y="157"/>
                  <a:pt x="2648" y="163"/>
                </a:cubicBezTo>
                <a:cubicBezTo>
                  <a:pt x="2637" y="169"/>
                  <a:pt x="2628" y="176"/>
                  <a:pt x="2621" y="186"/>
                </a:cubicBezTo>
                <a:cubicBezTo>
                  <a:pt x="2614" y="196"/>
                  <a:pt x="2609" y="207"/>
                  <a:pt x="2605" y="220"/>
                </a:cubicBezTo>
                <a:cubicBezTo>
                  <a:pt x="2602" y="232"/>
                  <a:pt x="2600" y="245"/>
                  <a:pt x="2600" y="259"/>
                </a:cubicBezTo>
                <a:cubicBezTo>
                  <a:pt x="2600" y="276"/>
                  <a:pt x="2602" y="292"/>
                  <a:pt x="2604" y="306"/>
                </a:cubicBezTo>
                <a:cubicBezTo>
                  <a:pt x="2607" y="320"/>
                  <a:pt x="2611" y="331"/>
                  <a:pt x="2617" y="341"/>
                </a:cubicBezTo>
                <a:cubicBezTo>
                  <a:pt x="2622" y="351"/>
                  <a:pt x="2630" y="358"/>
                  <a:pt x="2640" y="364"/>
                </a:cubicBezTo>
                <a:cubicBezTo>
                  <a:pt x="2649" y="369"/>
                  <a:pt x="2661" y="371"/>
                  <a:pt x="2675" y="371"/>
                </a:cubicBezTo>
                <a:close/>
                <a:moveTo>
                  <a:pt x="2918" y="57"/>
                </a:moveTo>
                <a:cubicBezTo>
                  <a:pt x="2918" y="65"/>
                  <a:pt x="2915" y="72"/>
                  <a:pt x="2909" y="78"/>
                </a:cubicBezTo>
                <a:cubicBezTo>
                  <a:pt x="2904" y="83"/>
                  <a:pt x="2897" y="86"/>
                  <a:pt x="2889" y="86"/>
                </a:cubicBezTo>
                <a:cubicBezTo>
                  <a:pt x="2882" y="86"/>
                  <a:pt x="2875" y="83"/>
                  <a:pt x="2869" y="78"/>
                </a:cubicBezTo>
                <a:cubicBezTo>
                  <a:pt x="2863" y="72"/>
                  <a:pt x="2860" y="65"/>
                  <a:pt x="2860" y="57"/>
                </a:cubicBezTo>
                <a:cubicBezTo>
                  <a:pt x="2860" y="48"/>
                  <a:pt x="2863" y="41"/>
                  <a:pt x="2869" y="36"/>
                </a:cubicBezTo>
                <a:cubicBezTo>
                  <a:pt x="2875" y="30"/>
                  <a:pt x="2882" y="28"/>
                  <a:pt x="2889" y="28"/>
                </a:cubicBezTo>
                <a:cubicBezTo>
                  <a:pt x="2897" y="28"/>
                  <a:pt x="2904" y="30"/>
                  <a:pt x="2909" y="36"/>
                </a:cubicBezTo>
                <a:cubicBezTo>
                  <a:pt x="2915" y="41"/>
                  <a:pt x="2918" y="48"/>
                  <a:pt x="2918" y="57"/>
                </a:cubicBezTo>
                <a:close/>
                <a:moveTo>
                  <a:pt x="2871" y="398"/>
                </a:moveTo>
                <a:cubicBezTo>
                  <a:pt x="2871" y="186"/>
                  <a:pt x="2871" y="186"/>
                  <a:pt x="2871" y="186"/>
                </a:cubicBezTo>
                <a:cubicBezTo>
                  <a:pt x="2863" y="128"/>
                  <a:pt x="2863" y="128"/>
                  <a:pt x="2863" y="128"/>
                </a:cubicBezTo>
                <a:cubicBezTo>
                  <a:pt x="2907" y="121"/>
                  <a:pt x="2907" y="121"/>
                  <a:pt x="2907" y="121"/>
                </a:cubicBezTo>
                <a:cubicBezTo>
                  <a:pt x="2907" y="398"/>
                  <a:pt x="2907" y="398"/>
                  <a:pt x="2907" y="398"/>
                </a:cubicBezTo>
                <a:lnTo>
                  <a:pt x="2871" y="398"/>
                </a:lnTo>
                <a:close/>
                <a:moveTo>
                  <a:pt x="3190" y="384"/>
                </a:moveTo>
                <a:cubicBezTo>
                  <a:pt x="3166" y="397"/>
                  <a:pt x="3138" y="404"/>
                  <a:pt x="3106" y="404"/>
                </a:cubicBezTo>
                <a:cubicBezTo>
                  <a:pt x="3068" y="404"/>
                  <a:pt x="3038" y="391"/>
                  <a:pt x="3018" y="366"/>
                </a:cubicBezTo>
                <a:cubicBezTo>
                  <a:pt x="2998" y="341"/>
                  <a:pt x="2988" y="306"/>
                  <a:pt x="2988" y="261"/>
                </a:cubicBezTo>
                <a:cubicBezTo>
                  <a:pt x="2988" y="240"/>
                  <a:pt x="2990" y="221"/>
                  <a:pt x="2995" y="203"/>
                </a:cubicBezTo>
                <a:cubicBezTo>
                  <a:pt x="3000" y="186"/>
                  <a:pt x="3008" y="171"/>
                  <a:pt x="3018" y="159"/>
                </a:cubicBezTo>
                <a:cubicBezTo>
                  <a:pt x="3027" y="146"/>
                  <a:pt x="3039" y="137"/>
                  <a:pt x="3052" y="130"/>
                </a:cubicBezTo>
                <a:cubicBezTo>
                  <a:pt x="3066" y="123"/>
                  <a:pt x="3081" y="120"/>
                  <a:pt x="3098" y="120"/>
                </a:cubicBezTo>
                <a:cubicBezTo>
                  <a:pt x="3114" y="120"/>
                  <a:pt x="3127" y="122"/>
                  <a:pt x="3138" y="127"/>
                </a:cubicBezTo>
                <a:cubicBezTo>
                  <a:pt x="3149" y="132"/>
                  <a:pt x="3158" y="138"/>
                  <a:pt x="3166" y="147"/>
                </a:cubicBezTo>
                <a:cubicBezTo>
                  <a:pt x="3173" y="156"/>
                  <a:pt x="3178" y="166"/>
                  <a:pt x="3182" y="178"/>
                </a:cubicBezTo>
                <a:cubicBezTo>
                  <a:pt x="3185" y="190"/>
                  <a:pt x="3187" y="203"/>
                  <a:pt x="3187" y="218"/>
                </a:cubicBezTo>
                <a:cubicBezTo>
                  <a:pt x="3187" y="251"/>
                  <a:pt x="3187" y="251"/>
                  <a:pt x="3187" y="251"/>
                </a:cubicBezTo>
                <a:cubicBezTo>
                  <a:pt x="3025" y="251"/>
                  <a:pt x="3025" y="251"/>
                  <a:pt x="3025" y="251"/>
                </a:cubicBezTo>
                <a:cubicBezTo>
                  <a:pt x="3025" y="291"/>
                  <a:pt x="3032" y="321"/>
                  <a:pt x="3046" y="341"/>
                </a:cubicBezTo>
                <a:cubicBezTo>
                  <a:pt x="3060" y="360"/>
                  <a:pt x="3083" y="370"/>
                  <a:pt x="3116" y="370"/>
                </a:cubicBezTo>
                <a:cubicBezTo>
                  <a:pt x="3127" y="370"/>
                  <a:pt x="3137" y="369"/>
                  <a:pt x="3147" y="366"/>
                </a:cubicBezTo>
                <a:cubicBezTo>
                  <a:pt x="3156" y="363"/>
                  <a:pt x="3166" y="359"/>
                  <a:pt x="3176" y="354"/>
                </a:cubicBezTo>
                <a:lnTo>
                  <a:pt x="3190" y="384"/>
                </a:lnTo>
                <a:close/>
                <a:moveTo>
                  <a:pt x="3151" y="222"/>
                </a:moveTo>
                <a:cubicBezTo>
                  <a:pt x="3151" y="199"/>
                  <a:pt x="3147" y="182"/>
                  <a:pt x="3138" y="169"/>
                </a:cubicBezTo>
                <a:cubicBezTo>
                  <a:pt x="3130" y="156"/>
                  <a:pt x="3115" y="149"/>
                  <a:pt x="3096" y="149"/>
                </a:cubicBezTo>
                <a:cubicBezTo>
                  <a:pt x="3077" y="149"/>
                  <a:pt x="3062" y="156"/>
                  <a:pt x="3050" y="169"/>
                </a:cubicBezTo>
                <a:cubicBezTo>
                  <a:pt x="3038" y="182"/>
                  <a:pt x="3030" y="200"/>
                  <a:pt x="3027" y="222"/>
                </a:cubicBezTo>
                <a:lnTo>
                  <a:pt x="3151" y="222"/>
                </a:lnTo>
                <a:close/>
                <a:moveTo>
                  <a:pt x="3425" y="398"/>
                </a:moveTo>
                <a:cubicBezTo>
                  <a:pt x="3425" y="220"/>
                  <a:pt x="3425" y="220"/>
                  <a:pt x="3425" y="220"/>
                </a:cubicBezTo>
                <a:cubicBezTo>
                  <a:pt x="3425" y="198"/>
                  <a:pt x="3421" y="181"/>
                  <a:pt x="3412" y="170"/>
                </a:cubicBezTo>
                <a:cubicBezTo>
                  <a:pt x="3403" y="158"/>
                  <a:pt x="3388" y="153"/>
                  <a:pt x="3368" y="153"/>
                </a:cubicBezTo>
                <a:cubicBezTo>
                  <a:pt x="3354" y="153"/>
                  <a:pt x="3341" y="155"/>
                  <a:pt x="3331" y="161"/>
                </a:cubicBezTo>
                <a:cubicBezTo>
                  <a:pt x="3321" y="166"/>
                  <a:pt x="3311" y="173"/>
                  <a:pt x="3301" y="181"/>
                </a:cubicBezTo>
                <a:cubicBezTo>
                  <a:pt x="3301" y="398"/>
                  <a:pt x="3301" y="398"/>
                  <a:pt x="3301" y="398"/>
                </a:cubicBezTo>
                <a:cubicBezTo>
                  <a:pt x="3264" y="398"/>
                  <a:pt x="3264" y="398"/>
                  <a:pt x="3264" y="398"/>
                </a:cubicBezTo>
                <a:cubicBezTo>
                  <a:pt x="3264" y="186"/>
                  <a:pt x="3264" y="186"/>
                  <a:pt x="3264" y="186"/>
                </a:cubicBezTo>
                <a:cubicBezTo>
                  <a:pt x="3256" y="128"/>
                  <a:pt x="3256" y="128"/>
                  <a:pt x="3256" y="128"/>
                </a:cubicBezTo>
                <a:cubicBezTo>
                  <a:pt x="3294" y="121"/>
                  <a:pt x="3294" y="121"/>
                  <a:pt x="3294" y="121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310" y="143"/>
                  <a:pt x="3322" y="135"/>
                  <a:pt x="3336" y="129"/>
                </a:cubicBezTo>
                <a:cubicBezTo>
                  <a:pt x="3349" y="123"/>
                  <a:pt x="3364" y="120"/>
                  <a:pt x="3380" y="120"/>
                </a:cubicBezTo>
                <a:cubicBezTo>
                  <a:pt x="3392" y="120"/>
                  <a:pt x="3403" y="121"/>
                  <a:pt x="3412" y="125"/>
                </a:cubicBezTo>
                <a:cubicBezTo>
                  <a:pt x="3422" y="129"/>
                  <a:pt x="3431" y="134"/>
                  <a:pt x="3438" y="141"/>
                </a:cubicBezTo>
                <a:cubicBezTo>
                  <a:pt x="3445" y="149"/>
                  <a:pt x="3451" y="158"/>
                  <a:pt x="3455" y="168"/>
                </a:cubicBezTo>
                <a:cubicBezTo>
                  <a:pt x="3460" y="178"/>
                  <a:pt x="3462" y="191"/>
                  <a:pt x="3462" y="204"/>
                </a:cubicBezTo>
                <a:cubicBezTo>
                  <a:pt x="3462" y="398"/>
                  <a:pt x="3462" y="398"/>
                  <a:pt x="3462" y="398"/>
                </a:cubicBezTo>
                <a:lnTo>
                  <a:pt x="3425" y="398"/>
                </a:lnTo>
                <a:close/>
                <a:moveTo>
                  <a:pt x="3712" y="321"/>
                </a:moveTo>
                <a:cubicBezTo>
                  <a:pt x="3712" y="334"/>
                  <a:pt x="3710" y="345"/>
                  <a:pt x="3706" y="355"/>
                </a:cubicBezTo>
                <a:cubicBezTo>
                  <a:pt x="3701" y="365"/>
                  <a:pt x="3695" y="373"/>
                  <a:pt x="3686" y="381"/>
                </a:cubicBezTo>
                <a:cubicBezTo>
                  <a:pt x="3678" y="388"/>
                  <a:pt x="3668" y="394"/>
                  <a:pt x="3657" y="398"/>
                </a:cubicBezTo>
                <a:cubicBezTo>
                  <a:pt x="3645" y="401"/>
                  <a:pt x="3632" y="403"/>
                  <a:pt x="3619" y="403"/>
                </a:cubicBezTo>
                <a:cubicBezTo>
                  <a:pt x="3605" y="403"/>
                  <a:pt x="3592" y="402"/>
                  <a:pt x="3579" y="400"/>
                </a:cubicBezTo>
                <a:cubicBezTo>
                  <a:pt x="3566" y="398"/>
                  <a:pt x="3554" y="394"/>
                  <a:pt x="3543" y="389"/>
                </a:cubicBezTo>
                <a:cubicBezTo>
                  <a:pt x="3556" y="356"/>
                  <a:pt x="3556" y="356"/>
                  <a:pt x="3556" y="356"/>
                </a:cubicBezTo>
                <a:cubicBezTo>
                  <a:pt x="3565" y="360"/>
                  <a:pt x="3575" y="364"/>
                  <a:pt x="3586" y="366"/>
                </a:cubicBezTo>
                <a:cubicBezTo>
                  <a:pt x="3596" y="369"/>
                  <a:pt x="3607" y="371"/>
                  <a:pt x="3617" y="371"/>
                </a:cubicBezTo>
                <a:cubicBezTo>
                  <a:pt x="3634" y="371"/>
                  <a:pt x="3648" y="367"/>
                  <a:pt x="3658" y="360"/>
                </a:cubicBezTo>
                <a:cubicBezTo>
                  <a:pt x="3669" y="353"/>
                  <a:pt x="3674" y="342"/>
                  <a:pt x="3674" y="328"/>
                </a:cubicBezTo>
                <a:cubicBezTo>
                  <a:pt x="3674" y="316"/>
                  <a:pt x="3671" y="308"/>
                  <a:pt x="3666" y="303"/>
                </a:cubicBezTo>
                <a:cubicBezTo>
                  <a:pt x="3660" y="298"/>
                  <a:pt x="3653" y="293"/>
                  <a:pt x="3643" y="288"/>
                </a:cubicBezTo>
                <a:cubicBezTo>
                  <a:pt x="3590" y="263"/>
                  <a:pt x="3590" y="263"/>
                  <a:pt x="3590" y="263"/>
                </a:cubicBezTo>
                <a:cubicBezTo>
                  <a:pt x="3586" y="261"/>
                  <a:pt x="3581" y="259"/>
                  <a:pt x="3576" y="256"/>
                </a:cubicBezTo>
                <a:cubicBezTo>
                  <a:pt x="3570" y="253"/>
                  <a:pt x="3565" y="249"/>
                  <a:pt x="3559" y="243"/>
                </a:cubicBezTo>
                <a:cubicBezTo>
                  <a:pt x="3554" y="238"/>
                  <a:pt x="3550" y="231"/>
                  <a:pt x="3546" y="223"/>
                </a:cubicBezTo>
                <a:cubicBezTo>
                  <a:pt x="3542" y="215"/>
                  <a:pt x="3540" y="204"/>
                  <a:pt x="3540" y="192"/>
                </a:cubicBezTo>
                <a:cubicBezTo>
                  <a:pt x="3540" y="180"/>
                  <a:pt x="3543" y="169"/>
                  <a:pt x="3548" y="160"/>
                </a:cubicBezTo>
                <a:cubicBezTo>
                  <a:pt x="3553" y="150"/>
                  <a:pt x="3560" y="143"/>
                  <a:pt x="3568" y="137"/>
                </a:cubicBezTo>
                <a:cubicBezTo>
                  <a:pt x="3577" y="131"/>
                  <a:pt x="3587" y="127"/>
                  <a:pt x="3598" y="124"/>
                </a:cubicBezTo>
                <a:cubicBezTo>
                  <a:pt x="3608" y="121"/>
                  <a:pt x="3620" y="120"/>
                  <a:pt x="3631" y="120"/>
                </a:cubicBezTo>
                <a:cubicBezTo>
                  <a:pt x="3646" y="120"/>
                  <a:pt x="3659" y="121"/>
                  <a:pt x="3670" y="123"/>
                </a:cubicBezTo>
                <a:cubicBezTo>
                  <a:pt x="3681" y="125"/>
                  <a:pt x="3692" y="129"/>
                  <a:pt x="3703" y="134"/>
                </a:cubicBezTo>
                <a:cubicBezTo>
                  <a:pt x="3690" y="167"/>
                  <a:pt x="3690" y="167"/>
                  <a:pt x="3690" y="167"/>
                </a:cubicBezTo>
                <a:cubicBezTo>
                  <a:pt x="3680" y="163"/>
                  <a:pt x="3671" y="160"/>
                  <a:pt x="3662" y="157"/>
                </a:cubicBezTo>
                <a:cubicBezTo>
                  <a:pt x="3652" y="155"/>
                  <a:pt x="3642" y="153"/>
                  <a:pt x="3631" y="153"/>
                </a:cubicBezTo>
                <a:cubicBezTo>
                  <a:pt x="3614" y="153"/>
                  <a:pt x="3601" y="156"/>
                  <a:pt x="3592" y="162"/>
                </a:cubicBezTo>
                <a:cubicBezTo>
                  <a:pt x="3582" y="168"/>
                  <a:pt x="3577" y="177"/>
                  <a:pt x="3577" y="190"/>
                </a:cubicBezTo>
                <a:cubicBezTo>
                  <a:pt x="3577" y="196"/>
                  <a:pt x="3578" y="201"/>
                  <a:pt x="3580" y="205"/>
                </a:cubicBezTo>
                <a:cubicBezTo>
                  <a:pt x="3582" y="209"/>
                  <a:pt x="3585" y="213"/>
                  <a:pt x="3588" y="215"/>
                </a:cubicBezTo>
                <a:cubicBezTo>
                  <a:pt x="3591" y="218"/>
                  <a:pt x="3595" y="221"/>
                  <a:pt x="3598" y="223"/>
                </a:cubicBezTo>
                <a:cubicBezTo>
                  <a:pt x="3602" y="225"/>
                  <a:pt x="3605" y="226"/>
                  <a:pt x="3607" y="227"/>
                </a:cubicBezTo>
                <a:cubicBezTo>
                  <a:pt x="3662" y="254"/>
                  <a:pt x="3662" y="254"/>
                  <a:pt x="3662" y="254"/>
                </a:cubicBezTo>
                <a:cubicBezTo>
                  <a:pt x="3680" y="263"/>
                  <a:pt x="3693" y="273"/>
                  <a:pt x="3701" y="284"/>
                </a:cubicBezTo>
                <a:cubicBezTo>
                  <a:pt x="3709" y="295"/>
                  <a:pt x="3712" y="307"/>
                  <a:pt x="3712" y="321"/>
                </a:cubicBezTo>
                <a:close/>
                <a:moveTo>
                  <a:pt x="3916" y="387"/>
                </a:moveTo>
                <a:cubicBezTo>
                  <a:pt x="3908" y="391"/>
                  <a:pt x="3900" y="395"/>
                  <a:pt x="3892" y="398"/>
                </a:cubicBezTo>
                <a:cubicBezTo>
                  <a:pt x="3883" y="401"/>
                  <a:pt x="3872" y="403"/>
                  <a:pt x="3859" y="403"/>
                </a:cubicBezTo>
                <a:cubicBezTo>
                  <a:pt x="3840" y="403"/>
                  <a:pt x="3825" y="397"/>
                  <a:pt x="3813" y="386"/>
                </a:cubicBezTo>
                <a:cubicBezTo>
                  <a:pt x="3801" y="374"/>
                  <a:pt x="3795" y="357"/>
                  <a:pt x="3795" y="335"/>
                </a:cubicBezTo>
                <a:cubicBezTo>
                  <a:pt x="3795" y="157"/>
                  <a:pt x="3795" y="157"/>
                  <a:pt x="3795" y="157"/>
                </a:cubicBezTo>
                <a:cubicBezTo>
                  <a:pt x="3755" y="157"/>
                  <a:pt x="3755" y="157"/>
                  <a:pt x="3755" y="157"/>
                </a:cubicBezTo>
                <a:cubicBezTo>
                  <a:pt x="3755" y="132"/>
                  <a:pt x="3755" y="132"/>
                  <a:pt x="3755" y="132"/>
                </a:cubicBezTo>
                <a:cubicBezTo>
                  <a:pt x="3795" y="125"/>
                  <a:pt x="3795" y="125"/>
                  <a:pt x="3795" y="125"/>
                </a:cubicBezTo>
                <a:cubicBezTo>
                  <a:pt x="3795" y="80"/>
                  <a:pt x="3795" y="80"/>
                  <a:pt x="3795" y="80"/>
                </a:cubicBezTo>
                <a:cubicBezTo>
                  <a:pt x="3831" y="75"/>
                  <a:pt x="3831" y="75"/>
                  <a:pt x="3831" y="75"/>
                </a:cubicBezTo>
                <a:cubicBezTo>
                  <a:pt x="3831" y="126"/>
                  <a:pt x="3831" y="126"/>
                  <a:pt x="3831" y="126"/>
                </a:cubicBezTo>
                <a:cubicBezTo>
                  <a:pt x="3908" y="126"/>
                  <a:pt x="3908" y="126"/>
                  <a:pt x="3908" y="126"/>
                </a:cubicBezTo>
                <a:cubicBezTo>
                  <a:pt x="3908" y="157"/>
                  <a:pt x="3908" y="157"/>
                  <a:pt x="3908" y="157"/>
                </a:cubicBezTo>
                <a:cubicBezTo>
                  <a:pt x="3831" y="157"/>
                  <a:pt x="3831" y="157"/>
                  <a:pt x="3831" y="157"/>
                </a:cubicBezTo>
                <a:cubicBezTo>
                  <a:pt x="3831" y="321"/>
                  <a:pt x="3831" y="321"/>
                  <a:pt x="3831" y="321"/>
                </a:cubicBezTo>
                <a:cubicBezTo>
                  <a:pt x="3831" y="339"/>
                  <a:pt x="3834" y="352"/>
                  <a:pt x="3839" y="359"/>
                </a:cubicBezTo>
                <a:cubicBezTo>
                  <a:pt x="3845" y="366"/>
                  <a:pt x="3855" y="370"/>
                  <a:pt x="3869" y="370"/>
                </a:cubicBezTo>
                <a:cubicBezTo>
                  <a:pt x="3876" y="370"/>
                  <a:pt x="3882" y="368"/>
                  <a:pt x="3888" y="366"/>
                </a:cubicBezTo>
                <a:cubicBezTo>
                  <a:pt x="3894" y="363"/>
                  <a:pt x="3898" y="361"/>
                  <a:pt x="3902" y="359"/>
                </a:cubicBezTo>
                <a:lnTo>
                  <a:pt x="3916" y="387"/>
                </a:lnTo>
                <a:close/>
                <a:moveTo>
                  <a:pt x="275" y="1174"/>
                </a:moveTo>
                <a:cubicBezTo>
                  <a:pt x="164" y="972"/>
                  <a:pt x="164" y="972"/>
                  <a:pt x="164" y="972"/>
                </a:cubicBezTo>
                <a:cubicBezTo>
                  <a:pt x="159" y="973"/>
                  <a:pt x="154" y="974"/>
                  <a:pt x="149" y="974"/>
                </a:cubicBezTo>
                <a:cubicBezTo>
                  <a:pt x="128" y="974"/>
                  <a:pt x="128" y="974"/>
                  <a:pt x="128" y="974"/>
                </a:cubicBezTo>
                <a:cubicBezTo>
                  <a:pt x="128" y="1162"/>
                  <a:pt x="128" y="1162"/>
                  <a:pt x="128" y="1162"/>
                </a:cubicBezTo>
                <a:cubicBezTo>
                  <a:pt x="24" y="1162"/>
                  <a:pt x="24" y="1162"/>
                  <a:pt x="24" y="1162"/>
                </a:cubicBezTo>
                <a:cubicBezTo>
                  <a:pt x="24" y="692"/>
                  <a:pt x="24" y="692"/>
                  <a:pt x="24" y="692"/>
                </a:cubicBezTo>
                <a:cubicBezTo>
                  <a:pt x="37" y="690"/>
                  <a:pt x="55" y="688"/>
                  <a:pt x="79" y="686"/>
                </a:cubicBezTo>
                <a:cubicBezTo>
                  <a:pt x="102" y="684"/>
                  <a:pt x="126" y="683"/>
                  <a:pt x="152" y="683"/>
                </a:cubicBezTo>
                <a:cubicBezTo>
                  <a:pt x="207" y="683"/>
                  <a:pt x="250" y="693"/>
                  <a:pt x="280" y="715"/>
                </a:cubicBezTo>
                <a:cubicBezTo>
                  <a:pt x="311" y="736"/>
                  <a:pt x="326" y="769"/>
                  <a:pt x="326" y="814"/>
                </a:cubicBezTo>
                <a:cubicBezTo>
                  <a:pt x="326" y="842"/>
                  <a:pt x="319" y="865"/>
                  <a:pt x="305" y="885"/>
                </a:cubicBezTo>
                <a:cubicBezTo>
                  <a:pt x="292" y="905"/>
                  <a:pt x="274" y="922"/>
                  <a:pt x="253" y="935"/>
                </a:cubicBezTo>
                <a:cubicBezTo>
                  <a:pt x="371" y="1135"/>
                  <a:pt x="371" y="1135"/>
                  <a:pt x="371" y="1135"/>
                </a:cubicBezTo>
                <a:lnTo>
                  <a:pt x="275" y="1174"/>
                </a:lnTo>
                <a:close/>
                <a:moveTo>
                  <a:pt x="222" y="829"/>
                </a:moveTo>
                <a:cubicBezTo>
                  <a:pt x="222" y="806"/>
                  <a:pt x="215" y="789"/>
                  <a:pt x="203" y="779"/>
                </a:cubicBezTo>
                <a:cubicBezTo>
                  <a:pt x="190" y="769"/>
                  <a:pt x="173" y="764"/>
                  <a:pt x="151" y="764"/>
                </a:cubicBezTo>
                <a:cubicBezTo>
                  <a:pt x="139" y="764"/>
                  <a:pt x="139" y="764"/>
                  <a:pt x="139" y="764"/>
                </a:cubicBezTo>
                <a:cubicBezTo>
                  <a:pt x="135" y="764"/>
                  <a:pt x="131" y="764"/>
                  <a:pt x="128" y="766"/>
                </a:cubicBezTo>
                <a:cubicBezTo>
                  <a:pt x="128" y="909"/>
                  <a:pt x="128" y="909"/>
                  <a:pt x="128" y="909"/>
                </a:cubicBezTo>
                <a:cubicBezTo>
                  <a:pt x="134" y="909"/>
                  <a:pt x="134" y="909"/>
                  <a:pt x="134" y="909"/>
                </a:cubicBezTo>
                <a:cubicBezTo>
                  <a:pt x="146" y="909"/>
                  <a:pt x="157" y="908"/>
                  <a:pt x="167" y="905"/>
                </a:cubicBezTo>
                <a:cubicBezTo>
                  <a:pt x="178" y="902"/>
                  <a:pt x="187" y="897"/>
                  <a:pt x="195" y="891"/>
                </a:cubicBezTo>
                <a:cubicBezTo>
                  <a:pt x="203" y="885"/>
                  <a:pt x="210" y="876"/>
                  <a:pt x="215" y="866"/>
                </a:cubicBezTo>
                <a:cubicBezTo>
                  <a:pt x="219" y="856"/>
                  <a:pt x="222" y="844"/>
                  <a:pt x="222" y="829"/>
                </a:cubicBezTo>
                <a:close/>
                <a:moveTo>
                  <a:pt x="430" y="1162"/>
                </a:moveTo>
                <a:cubicBezTo>
                  <a:pt x="430" y="886"/>
                  <a:pt x="430" y="886"/>
                  <a:pt x="430" y="886"/>
                </a:cubicBezTo>
                <a:cubicBezTo>
                  <a:pt x="417" y="794"/>
                  <a:pt x="417" y="794"/>
                  <a:pt x="417" y="794"/>
                </a:cubicBezTo>
                <a:cubicBezTo>
                  <a:pt x="530" y="781"/>
                  <a:pt x="530" y="781"/>
                  <a:pt x="530" y="781"/>
                </a:cubicBezTo>
                <a:cubicBezTo>
                  <a:pt x="530" y="1162"/>
                  <a:pt x="530" y="1162"/>
                  <a:pt x="530" y="1162"/>
                </a:cubicBezTo>
                <a:lnTo>
                  <a:pt x="430" y="1162"/>
                </a:lnTo>
                <a:close/>
                <a:moveTo>
                  <a:pt x="539" y="684"/>
                </a:moveTo>
                <a:cubicBezTo>
                  <a:pt x="539" y="701"/>
                  <a:pt x="534" y="715"/>
                  <a:pt x="522" y="727"/>
                </a:cubicBezTo>
                <a:cubicBezTo>
                  <a:pt x="511" y="738"/>
                  <a:pt x="497" y="744"/>
                  <a:pt x="480" y="744"/>
                </a:cubicBezTo>
                <a:cubicBezTo>
                  <a:pt x="463" y="744"/>
                  <a:pt x="449" y="738"/>
                  <a:pt x="438" y="727"/>
                </a:cubicBezTo>
                <a:cubicBezTo>
                  <a:pt x="427" y="715"/>
                  <a:pt x="421" y="701"/>
                  <a:pt x="421" y="684"/>
                </a:cubicBezTo>
                <a:cubicBezTo>
                  <a:pt x="421" y="668"/>
                  <a:pt x="427" y="654"/>
                  <a:pt x="438" y="643"/>
                </a:cubicBezTo>
                <a:cubicBezTo>
                  <a:pt x="449" y="631"/>
                  <a:pt x="463" y="625"/>
                  <a:pt x="480" y="625"/>
                </a:cubicBezTo>
                <a:cubicBezTo>
                  <a:pt x="497" y="625"/>
                  <a:pt x="511" y="631"/>
                  <a:pt x="522" y="643"/>
                </a:cubicBezTo>
                <a:cubicBezTo>
                  <a:pt x="534" y="654"/>
                  <a:pt x="539" y="668"/>
                  <a:pt x="539" y="684"/>
                </a:cubicBezTo>
                <a:close/>
                <a:moveTo>
                  <a:pt x="808" y="1158"/>
                </a:moveTo>
                <a:cubicBezTo>
                  <a:pt x="709" y="1169"/>
                  <a:pt x="709" y="1169"/>
                  <a:pt x="709" y="1169"/>
                </a:cubicBezTo>
                <a:cubicBezTo>
                  <a:pt x="587" y="800"/>
                  <a:pt x="587" y="800"/>
                  <a:pt x="587" y="800"/>
                </a:cubicBezTo>
                <a:cubicBezTo>
                  <a:pt x="687" y="777"/>
                  <a:pt x="687" y="777"/>
                  <a:pt x="687" y="777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849" y="789"/>
                  <a:pt x="849" y="789"/>
                  <a:pt x="849" y="789"/>
                </a:cubicBezTo>
                <a:cubicBezTo>
                  <a:pt x="946" y="789"/>
                  <a:pt x="946" y="789"/>
                  <a:pt x="946" y="789"/>
                </a:cubicBezTo>
                <a:lnTo>
                  <a:pt x="808" y="1158"/>
                </a:lnTo>
                <a:close/>
                <a:moveTo>
                  <a:pt x="1005" y="1162"/>
                </a:moveTo>
                <a:cubicBezTo>
                  <a:pt x="1005" y="886"/>
                  <a:pt x="1005" y="886"/>
                  <a:pt x="1005" y="886"/>
                </a:cubicBezTo>
                <a:cubicBezTo>
                  <a:pt x="993" y="794"/>
                  <a:pt x="993" y="794"/>
                  <a:pt x="993" y="794"/>
                </a:cubicBezTo>
                <a:cubicBezTo>
                  <a:pt x="1106" y="781"/>
                  <a:pt x="1106" y="781"/>
                  <a:pt x="1106" y="781"/>
                </a:cubicBezTo>
                <a:cubicBezTo>
                  <a:pt x="1106" y="1162"/>
                  <a:pt x="1106" y="1162"/>
                  <a:pt x="1106" y="1162"/>
                </a:cubicBezTo>
                <a:lnTo>
                  <a:pt x="1005" y="1162"/>
                </a:lnTo>
                <a:close/>
                <a:moveTo>
                  <a:pt x="1115" y="684"/>
                </a:moveTo>
                <a:cubicBezTo>
                  <a:pt x="1115" y="701"/>
                  <a:pt x="1109" y="715"/>
                  <a:pt x="1098" y="727"/>
                </a:cubicBezTo>
                <a:cubicBezTo>
                  <a:pt x="1087" y="738"/>
                  <a:pt x="1073" y="744"/>
                  <a:pt x="1056" y="744"/>
                </a:cubicBezTo>
                <a:cubicBezTo>
                  <a:pt x="1039" y="744"/>
                  <a:pt x="1025" y="738"/>
                  <a:pt x="1014" y="727"/>
                </a:cubicBezTo>
                <a:cubicBezTo>
                  <a:pt x="1002" y="715"/>
                  <a:pt x="997" y="701"/>
                  <a:pt x="997" y="684"/>
                </a:cubicBezTo>
                <a:cubicBezTo>
                  <a:pt x="997" y="668"/>
                  <a:pt x="1002" y="654"/>
                  <a:pt x="1014" y="643"/>
                </a:cubicBezTo>
                <a:cubicBezTo>
                  <a:pt x="1025" y="631"/>
                  <a:pt x="1039" y="625"/>
                  <a:pt x="1056" y="625"/>
                </a:cubicBezTo>
                <a:cubicBezTo>
                  <a:pt x="1073" y="625"/>
                  <a:pt x="1087" y="631"/>
                  <a:pt x="1098" y="643"/>
                </a:cubicBezTo>
                <a:cubicBezTo>
                  <a:pt x="1109" y="654"/>
                  <a:pt x="1115" y="668"/>
                  <a:pt x="1115" y="684"/>
                </a:cubicBezTo>
                <a:close/>
                <a:moveTo>
                  <a:pt x="1490" y="1140"/>
                </a:moveTo>
                <a:cubicBezTo>
                  <a:pt x="1469" y="1151"/>
                  <a:pt x="1449" y="1159"/>
                  <a:pt x="1429" y="1164"/>
                </a:cubicBezTo>
                <a:cubicBezTo>
                  <a:pt x="1410" y="1169"/>
                  <a:pt x="1388" y="1172"/>
                  <a:pt x="1363" y="1172"/>
                </a:cubicBezTo>
                <a:cubicBezTo>
                  <a:pt x="1300" y="1172"/>
                  <a:pt x="1254" y="1154"/>
                  <a:pt x="1226" y="1118"/>
                </a:cubicBezTo>
                <a:cubicBezTo>
                  <a:pt x="1197" y="1082"/>
                  <a:pt x="1183" y="1033"/>
                  <a:pt x="1183" y="970"/>
                </a:cubicBezTo>
                <a:cubicBezTo>
                  <a:pt x="1183" y="941"/>
                  <a:pt x="1187" y="916"/>
                  <a:pt x="1195" y="893"/>
                </a:cubicBezTo>
                <a:cubicBezTo>
                  <a:pt x="1203" y="869"/>
                  <a:pt x="1214" y="850"/>
                  <a:pt x="1229" y="833"/>
                </a:cubicBezTo>
                <a:cubicBezTo>
                  <a:pt x="1243" y="816"/>
                  <a:pt x="1261" y="804"/>
                  <a:pt x="1281" y="794"/>
                </a:cubicBezTo>
                <a:cubicBezTo>
                  <a:pt x="1302" y="785"/>
                  <a:pt x="1325" y="781"/>
                  <a:pt x="1349" y="781"/>
                </a:cubicBezTo>
                <a:cubicBezTo>
                  <a:pt x="1375" y="781"/>
                  <a:pt x="1397" y="785"/>
                  <a:pt x="1415" y="793"/>
                </a:cubicBezTo>
                <a:cubicBezTo>
                  <a:pt x="1433" y="802"/>
                  <a:pt x="1447" y="813"/>
                  <a:pt x="1457" y="828"/>
                </a:cubicBezTo>
                <a:cubicBezTo>
                  <a:pt x="1468" y="843"/>
                  <a:pt x="1475" y="860"/>
                  <a:pt x="1480" y="879"/>
                </a:cubicBezTo>
                <a:cubicBezTo>
                  <a:pt x="1485" y="899"/>
                  <a:pt x="1487" y="920"/>
                  <a:pt x="1487" y="942"/>
                </a:cubicBezTo>
                <a:cubicBezTo>
                  <a:pt x="1487" y="986"/>
                  <a:pt x="1487" y="986"/>
                  <a:pt x="1487" y="986"/>
                </a:cubicBezTo>
                <a:cubicBezTo>
                  <a:pt x="1281" y="986"/>
                  <a:pt x="1281" y="986"/>
                  <a:pt x="1281" y="986"/>
                </a:cubicBezTo>
                <a:cubicBezTo>
                  <a:pt x="1284" y="1052"/>
                  <a:pt x="1315" y="1084"/>
                  <a:pt x="1375" y="1084"/>
                </a:cubicBezTo>
                <a:cubicBezTo>
                  <a:pt x="1392" y="1084"/>
                  <a:pt x="1406" y="1082"/>
                  <a:pt x="1418" y="1079"/>
                </a:cubicBezTo>
                <a:cubicBezTo>
                  <a:pt x="1430" y="1076"/>
                  <a:pt x="1444" y="1070"/>
                  <a:pt x="1459" y="1064"/>
                </a:cubicBezTo>
                <a:lnTo>
                  <a:pt x="1490" y="1140"/>
                </a:lnTo>
                <a:close/>
                <a:moveTo>
                  <a:pt x="1400" y="926"/>
                </a:moveTo>
                <a:cubicBezTo>
                  <a:pt x="1400" y="906"/>
                  <a:pt x="1395" y="891"/>
                  <a:pt x="1387" y="879"/>
                </a:cubicBezTo>
                <a:cubicBezTo>
                  <a:pt x="1378" y="867"/>
                  <a:pt x="1365" y="861"/>
                  <a:pt x="1346" y="861"/>
                </a:cubicBezTo>
                <a:cubicBezTo>
                  <a:pt x="1326" y="861"/>
                  <a:pt x="1311" y="867"/>
                  <a:pt x="1301" y="880"/>
                </a:cubicBezTo>
                <a:cubicBezTo>
                  <a:pt x="1291" y="893"/>
                  <a:pt x="1285" y="908"/>
                  <a:pt x="1282" y="926"/>
                </a:cubicBezTo>
                <a:lnTo>
                  <a:pt x="1400" y="926"/>
                </a:lnTo>
                <a:close/>
                <a:moveTo>
                  <a:pt x="1767" y="871"/>
                </a:moveTo>
                <a:cubicBezTo>
                  <a:pt x="1744" y="871"/>
                  <a:pt x="1725" y="874"/>
                  <a:pt x="1709" y="879"/>
                </a:cubicBezTo>
                <a:cubicBezTo>
                  <a:pt x="1693" y="884"/>
                  <a:pt x="1678" y="894"/>
                  <a:pt x="1665" y="909"/>
                </a:cubicBezTo>
                <a:cubicBezTo>
                  <a:pt x="1665" y="1162"/>
                  <a:pt x="1665" y="1162"/>
                  <a:pt x="1665" y="1162"/>
                </a:cubicBezTo>
                <a:cubicBezTo>
                  <a:pt x="1565" y="1162"/>
                  <a:pt x="1565" y="1162"/>
                  <a:pt x="1565" y="1162"/>
                </a:cubicBezTo>
                <a:cubicBezTo>
                  <a:pt x="1565" y="886"/>
                  <a:pt x="1565" y="886"/>
                  <a:pt x="1565" y="886"/>
                </a:cubicBezTo>
                <a:cubicBezTo>
                  <a:pt x="1552" y="794"/>
                  <a:pt x="1552" y="794"/>
                  <a:pt x="1552" y="794"/>
                </a:cubicBezTo>
                <a:cubicBezTo>
                  <a:pt x="1648" y="781"/>
                  <a:pt x="1648" y="781"/>
                  <a:pt x="1648" y="781"/>
                </a:cubicBezTo>
                <a:cubicBezTo>
                  <a:pt x="1654" y="834"/>
                  <a:pt x="1654" y="834"/>
                  <a:pt x="1654" y="834"/>
                </a:cubicBezTo>
                <a:cubicBezTo>
                  <a:pt x="1655" y="834"/>
                  <a:pt x="1655" y="834"/>
                  <a:pt x="1655" y="834"/>
                </a:cubicBezTo>
                <a:cubicBezTo>
                  <a:pt x="1666" y="820"/>
                  <a:pt x="1680" y="807"/>
                  <a:pt x="1697" y="796"/>
                </a:cubicBezTo>
                <a:cubicBezTo>
                  <a:pt x="1714" y="785"/>
                  <a:pt x="1738" y="780"/>
                  <a:pt x="1767" y="780"/>
                </a:cubicBezTo>
                <a:lnTo>
                  <a:pt x="1767" y="871"/>
                </a:lnTo>
                <a:close/>
                <a:moveTo>
                  <a:pt x="2100" y="1140"/>
                </a:moveTo>
                <a:cubicBezTo>
                  <a:pt x="2079" y="1151"/>
                  <a:pt x="2059" y="1159"/>
                  <a:pt x="2040" y="1164"/>
                </a:cubicBezTo>
                <a:cubicBezTo>
                  <a:pt x="2020" y="1169"/>
                  <a:pt x="1998" y="1172"/>
                  <a:pt x="1973" y="1172"/>
                </a:cubicBezTo>
                <a:cubicBezTo>
                  <a:pt x="1910" y="1172"/>
                  <a:pt x="1865" y="1154"/>
                  <a:pt x="1836" y="1118"/>
                </a:cubicBezTo>
                <a:cubicBezTo>
                  <a:pt x="1808" y="1082"/>
                  <a:pt x="1793" y="1033"/>
                  <a:pt x="1793" y="970"/>
                </a:cubicBezTo>
                <a:cubicBezTo>
                  <a:pt x="1793" y="941"/>
                  <a:pt x="1797" y="916"/>
                  <a:pt x="1805" y="893"/>
                </a:cubicBezTo>
                <a:cubicBezTo>
                  <a:pt x="1813" y="869"/>
                  <a:pt x="1824" y="850"/>
                  <a:pt x="1839" y="833"/>
                </a:cubicBezTo>
                <a:cubicBezTo>
                  <a:pt x="1854" y="816"/>
                  <a:pt x="1871" y="804"/>
                  <a:pt x="1892" y="794"/>
                </a:cubicBezTo>
                <a:cubicBezTo>
                  <a:pt x="1912" y="785"/>
                  <a:pt x="1935" y="781"/>
                  <a:pt x="1960" y="781"/>
                </a:cubicBezTo>
                <a:cubicBezTo>
                  <a:pt x="1985" y="781"/>
                  <a:pt x="2007" y="785"/>
                  <a:pt x="2025" y="793"/>
                </a:cubicBezTo>
                <a:cubicBezTo>
                  <a:pt x="2043" y="802"/>
                  <a:pt x="2057" y="813"/>
                  <a:pt x="2068" y="828"/>
                </a:cubicBezTo>
                <a:cubicBezTo>
                  <a:pt x="2078" y="843"/>
                  <a:pt x="2086" y="860"/>
                  <a:pt x="2090" y="879"/>
                </a:cubicBezTo>
                <a:cubicBezTo>
                  <a:pt x="2095" y="899"/>
                  <a:pt x="2098" y="920"/>
                  <a:pt x="2098" y="942"/>
                </a:cubicBezTo>
                <a:cubicBezTo>
                  <a:pt x="2098" y="986"/>
                  <a:pt x="2098" y="986"/>
                  <a:pt x="2098" y="986"/>
                </a:cubicBezTo>
                <a:cubicBezTo>
                  <a:pt x="1891" y="986"/>
                  <a:pt x="1891" y="986"/>
                  <a:pt x="1891" y="986"/>
                </a:cubicBezTo>
                <a:cubicBezTo>
                  <a:pt x="1894" y="1052"/>
                  <a:pt x="1926" y="1084"/>
                  <a:pt x="1986" y="1084"/>
                </a:cubicBezTo>
                <a:cubicBezTo>
                  <a:pt x="2002" y="1084"/>
                  <a:pt x="2017" y="1082"/>
                  <a:pt x="2029" y="1079"/>
                </a:cubicBezTo>
                <a:cubicBezTo>
                  <a:pt x="2040" y="1076"/>
                  <a:pt x="2054" y="1070"/>
                  <a:pt x="2069" y="1064"/>
                </a:cubicBezTo>
                <a:lnTo>
                  <a:pt x="2100" y="1140"/>
                </a:lnTo>
                <a:close/>
                <a:moveTo>
                  <a:pt x="2010" y="926"/>
                </a:moveTo>
                <a:cubicBezTo>
                  <a:pt x="2010" y="906"/>
                  <a:pt x="2006" y="891"/>
                  <a:pt x="1997" y="879"/>
                </a:cubicBezTo>
                <a:cubicBezTo>
                  <a:pt x="1988" y="867"/>
                  <a:pt x="1975" y="861"/>
                  <a:pt x="1956" y="861"/>
                </a:cubicBezTo>
                <a:cubicBezTo>
                  <a:pt x="1936" y="861"/>
                  <a:pt x="1921" y="867"/>
                  <a:pt x="1911" y="880"/>
                </a:cubicBezTo>
                <a:cubicBezTo>
                  <a:pt x="1902" y="893"/>
                  <a:pt x="1895" y="908"/>
                  <a:pt x="1893" y="926"/>
                </a:cubicBezTo>
                <a:lnTo>
                  <a:pt x="2010" y="926"/>
                </a:lnTo>
                <a:close/>
                <a:moveTo>
                  <a:pt x="2389" y="1162"/>
                </a:moveTo>
                <a:cubicBezTo>
                  <a:pt x="2389" y="926"/>
                  <a:pt x="2389" y="926"/>
                  <a:pt x="2389" y="926"/>
                </a:cubicBezTo>
                <a:cubicBezTo>
                  <a:pt x="2389" y="887"/>
                  <a:pt x="2372" y="867"/>
                  <a:pt x="2337" y="867"/>
                </a:cubicBezTo>
                <a:cubicBezTo>
                  <a:pt x="2324" y="867"/>
                  <a:pt x="2312" y="870"/>
                  <a:pt x="2302" y="875"/>
                </a:cubicBezTo>
                <a:cubicBezTo>
                  <a:pt x="2291" y="880"/>
                  <a:pt x="2282" y="887"/>
                  <a:pt x="2275" y="894"/>
                </a:cubicBezTo>
                <a:cubicBezTo>
                  <a:pt x="2275" y="1162"/>
                  <a:pt x="2275" y="1162"/>
                  <a:pt x="2275" y="1162"/>
                </a:cubicBezTo>
                <a:cubicBezTo>
                  <a:pt x="2175" y="1162"/>
                  <a:pt x="2175" y="1162"/>
                  <a:pt x="2175" y="1162"/>
                </a:cubicBezTo>
                <a:cubicBezTo>
                  <a:pt x="2175" y="886"/>
                  <a:pt x="2175" y="886"/>
                  <a:pt x="2175" y="886"/>
                </a:cubicBezTo>
                <a:cubicBezTo>
                  <a:pt x="2162" y="794"/>
                  <a:pt x="2162" y="794"/>
                  <a:pt x="2162" y="794"/>
                </a:cubicBezTo>
                <a:cubicBezTo>
                  <a:pt x="2258" y="781"/>
                  <a:pt x="2258" y="781"/>
                  <a:pt x="2258" y="781"/>
                </a:cubicBezTo>
                <a:cubicBezTo>
                  <a:pt x="2263" y="822"/>
                  <a:pt x="2263" y="822"/>
                  <a:pt x="2263" y="822"/>
                </a:cubicBezTo>
                <a:cubicBezTo>
                  <a:pt x="2264" y="822"/>
                  <a:pt x="2264" y="822"/>
                  <a:pt x="2264" y="822"/>
                </a:cubicBezTo>
                <a:cubicBezTo>
                  <a:pt x="2275" y="811"/>
                  <a:pt x="2290" y="801"/>
                  <a:pt x="2308" y="793"/>
                </a:cubicBezTo>
                <a:cubicBezTo>
                  <a:pt x="2326" y="784"/>
                  <a:pt x="2348" y="780"/>
                  <a:pt x="2373" y="780"/>
                </a:cubicBezTo>
                <a:cubicBezTo>
                  <a:pt x="2389" y="780"/>
                  <a:pt x="2404" y="782"/>
                  <a:pt x="2419" y="787"/>
                </a:cubicBezTo>
                <a:cubicBezTo>
                  <a:pt x="2433" y="792"/>
                  <a:pt x="2445" y="799"/>
                  <a:pt x="2456" y="809"/>
                </a:cubicBezTo>
                <a:cubicBezTo>
                  <a:pt x="2466" y="819"/>
                  <a:pt x="2474" y="832"/>
                  <a:pt x="2480" y="847"/>
                </a:cubicBezTo>
                <a:cubicBezTo>
                  <a:pt x="2486" y="862"/>
                  <a:pt x="2490" y="880"/>
                  <a:pt x="2490" y="901"/>
                </a:cubicBezTo>
                <a:cubicBezTo>
                  <a:pt x="2490" y="1162"/>
                  <a:pt x="2490" y="1162"/>
                  <a:pt x="2490" y="1162"/>
                </a:cubicBezTo>
                <a:lnTo>
                  <a:pt x="2389" y="1162"/>
                </a:lnTo>
                <a:close/>
                <a:moveTo>
                  <a:pt x="2586" y="1162"/>
                </a:moveTo>
                <a:cubicBezTo>
                  <a:pt x="2586" y="727"/>
                  <a:pt x="2586" y="727"/>
                  <a:pt x="2586" y="727"/>
                </a:cubicBezTo>
                <a:cubicBezTo>
                  <a:pt x="2574" y="635"/>
                  <a:pt x="2574" y="635"/>
                  <a:pt x="2574" y="635"/>
                </a:cubicBezTo>
                <a:cubicBezTo>
                  <a:pt x="2687" y="623"/>
                  <a:pt x="2687" y="623"/>
                  <a:pt x="2687" y="623"/>
                </a:cubicBezTo>
                <a:cubicBezTo>
                  <a:pt x="2687" y="1162"/>
                  <a:pt x="2687" y="1162"/>
                  <a:pt x="2687" y="1162"/>
                </a:cubicBezTo>
                <a:lnTo>
                  <a:pt x="2586" y="1162"/>
                </a:lnTo>
                <a:close/>
                <a:moveTo>
                  <a:pt x="2959" y="1169"/>
                </a:moveTo>
                <a:cubicBezTo>
                  <a:pt x="2954" y="1128"/>
                  <a:pt x="2954" y="1128"/>
                  <a:pt x="2954" y="1128"/>
                </a:cubicBezTo>
                <a:cubicBezTo>
                  <a:pt x="2953" y="1128"/>
                  <a:pt x="2953" y="1128"/>
                  <a:pt x="2953" y="1128"/>
                </a:cubicBezTo>
                <a:cubicBezTo>
                  <a:pt x="2942" y="1138"/>
                  <a:pt x="2929" y="1148"/>
                  <a:pt x="2914" y="1157"/>
                </a:cubicBezTo>
                <a:cubicBezTo>
                  <a:pt x="2899" y="1167"/>
                  <a:pt x="2881" y="1172"/>
                  <a:pt x="2859" y="1172"/>
                </a:cubicBezTo>
                <a:cubicBezTo>
                  <a:pt x="2830" y="1172"/>
                  <a:pt x="2806" y="1163"/>
                  <a:pt x="2789" y="1146"/>
                </a:cubicBezTo>
                <a:cubicBezTo>
                  <a:pt x="2771" y="1129"/>
                  <a:pt x="2762" y="1105"/>
                  <a:pt x="2762" y="1073"/>
                </a:cubicBezTo>
                <a:cubicBezTo>
                  <a:pt x="2762" y="1038"/>
                  <a:pt x="2774" y="1011"/>
                  <a:pt x="2798" y="994"/>
                </a:cubicBezTo>
                <a:cubicBezTo>
                  <a:pt x="2822" y="976"/>
                  <a:pt x="2853" y="966"/>
                  <a:pt x="2892" y="962"/>
                </a:cubicBezTo>
                <a:cubicBezTo>
                  <a:pt x="2944" y="956"/>
                  <a:pt x="2944" y="956"/>
                  <a:pt x="2944" y="956"/>
                </a:cubicBezTo>
                <a:cubicBezTo>
                  <a:pt x="2944" y="931"/>
                  <a:pt x="2944" y="931"/>
                  <a:pt x="2944" y="931"/>
                </a:cubicBezTo>
                <a:cubicBezTo>
                  <a:pt x="2944" y="912"/>
                  <a:pt x="2939" y="897"/>
                  <a:pt x="2930" y="885"/>
                </a:cubicBezTo>
                <a:cubicBezTo>
                  <a:pt x="2921" y="873"/>
                  <a:pt x="2904" y="867"/>
                  <a:pt x="2881" y="867"/>
                </a:cubicBezTo>
                <a:cubicBezTo>
                  <a:pt x="2866" y="867"/>
                  <a:pt x="2853" y="869"/>
                  <a:pt x="2842" y="873"/>
                </a:cubicBezTo>
                <a:cubicBezTo>
                  <a:pt x="2832" y="877"/>
                  <a:pt x="2821" y="882"/>
                  <a:pt x="2810" y="888"/>
                </a:cubicBezTo>
                <a:cubicBezTo>
                  <a:pt x="2774" y="820"/>
                  <a:pt x="2774" y="820"/>
                  <a:pt x="2774" y="820"/>
                </a:cubicBezTo>
                <a:cubicBezTo>
                  <a:pt x="2793" y="808"/>
                  <a:pt x="2812" y="798"/>
                  <a:pt x="2831" y="791"/>
                </a:cubicBezTo>
                <a:cubicBezTo>
                  <a:pt x="2851" y="783"/>
                  <a:pt x="2875" y="780"/>
                  <a:pt x="2904" y="780"/>
                </a:cubicBezTo>
                <a:cubicBezTo>
                  <a:pt x="2949" y="780"/>
                  <a:pt x="2984" y="791"/>
                  <a:pt x="3007" y="814"/>
                </a:cubicBezTo>
                <a:cubicBezTo>
                  <a:pt x="3031" y="837"/>
                  <a:pt x="3042" y="868"/>
                  <a:pt x="3042" y="908"/>
                </a:cubicBezTo>
                <a:cubicBezTo>
                  <a:pt x="3042" y="1064"/>
                  <a:pt x="3042" y="1064"/>
                  <a:pt x="3042" y="1064"/>
                </a:cubicBezTo>
                <a:cubicBezTo>
                  <a:pt x="3055" y="1157"/>
                  <a:pt x="3055" y="1157"/>
                  <a:pt x="3055" y="1157"/>
                </a:cubicBezTo>
                <a:lnTo>
                  <a:pt x="2959" y="1169"/>
                </a:lnTo>
                <a:close/>
                <a:moveTo>
                  <a:pt x="2944" y="1013"/>
                </a:moveTo>
                <a:cubicBezTo>
                  <a:pt x="2910" y="1017"/>
                  <a:pt x="2910" y="1017"/>
                  <a:pt x="2910" y="1017"/>
                </a:cubicBezTo>
                <a:cubicBezTo>
                  <a:pt x="2895" y="1019"/>
                  <a:pt x="2882" y="1024"/>
                  <a:pt x="2873" y="1030"/>
                </a:cubicBezTo>
                <a:cubicBezTo>
                  <a:pt x="2864" y="1037"/>
                  <a:pt x="2859" y="1047"/>
                  <a:pt x="2859" y="1060"/>
                </a:cubicBezTo>
                <a:cubicBezTo>
                  <a:pt x="2859" y="1071"/>
                  <a:pt x="2863" y="1081"/>
                  <a:pt x="2869" y="1088"/>
                </a:cubicBezTo>
                <a:cubicBezTo>
                  <a:pt x="2875" y="1096"/>
                  <a:pt x="2884" y="1100"/>
                  <a:pt x="2896" y="1100"/>
                </a:cubicBezTo>
                <a:cubicBezTo>
                  <a:pt x="2908" y="1100"/>
                  <a:pt x="2917" y="1098"/>
                  <a:pt x="2924" y="1094"/>
                </a:cubicBezTo>
                <a:cubicBezTo>
                  <a:pt x="2931" y="1091"/>
                  <a:pt x="2938" y="1086"/>
                  <a:pt x="2944" y="1082"/>
                </a:cubicBezTo>
                <a:lnTo>
                  <a:pt x="2944" y="1013"/>
                </a:lnTo>
                <a:close/>
                <a:moveTo>
                  <a:pt x="3358" y="1162"/>
                </a:moveTo>
                <a:cubicBezTo>
                  <a:pt x="3358" y="926"/>
                  <a:pt x="3358" y="926"/>
                  <a:pt x="3358" y="926"/>
                </a:cubicBezTo>
                <a:cubicBezTo>
                  <a:pt x="3358" y="887"/>
                  <a:pt x="3340" y="867"/>
                  <a:pt x="3306" y="867"/>
                </a:cubicBezTo>
                <a:cubicBezTo>
                  <a:pt x="3293" y="867"/>
                  <a:pt x="3281" y="870"/>
                  <a:pt x="3270" y="875"/>
                </a:cubicBezTo>
                <a:cubicBezTo>
                  <a:pt x="3260" y="880"/>
                  <a:pt x="3251" y="887"/>
                  <a:pt x="3243" y="894"/>
                </a:cubicBezTo>
                <a:cubicBezTo>
                  <a:pt x="3243" y="1162"/>
                  <a:pt x="3243" y="1162"/>
                  <a:pt x="3243" y="1162"/>
                </a:cubicBezTo>
                <a:cubicBezTo>
                  <a:pt x="3143" y="1162"/>
                  <a:pt x="3143" y="1162"/>
                  <a:pt x="3143" y="1162"/>
                </a:cubicBezTo>
                <a:cubicBezTo>
                  <a:pt x="3143" y="886"/>
                  <a:pt x="3143" y="886"/>
                  <a:pt x="3143" y="886"/>
                </a:cubicBezTo>
                <a:cubicBezTo>
                  <a:pt x="3131" y="794"/>
                  <a:pt x="3131" y="794"/>
                  <a:pt x="3131" y="794"/>
                </a:cubicBezTo>
                <a:cubicBezTo>
                  <a:pt x="3227" y="781"/>
                  <a:pt x="3227" y="781"/>
                  <a:pt x="3227" y="781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43" y="811"/>
                  <a:pt x="3258" y="801"/>
                  <a:pt x="3276" y="793"/>
                </a:cubicBezTo>
                <a:cubicBezTo>
                  <a:pt x="3294" y="784"/>
                  <a:pt x="3316" y="780"/>
                  <a:pt x="3341" y="780"/>
                </a:cubicBezTo>
                <a:cubicBezTo>
                  <a:pt x="3357" y="780"/>
                  <a:pt x="3373" y="782"/>
                  <a:pt x="3387" y="787"/>
                </a:cubicBezTo>
                <a:cubicBezTo>
                  <a:pt x="3401" y="792"/>
                  <a:pt x="3413" y="799"/>
                  <a:pt x="3424" y="809"/>
                </a:cubicBezTo>
                <a:cubicBezTo>
                  <a:pt x="3434" y="819"/>
                  <a:pt x="3443" y="832"/>
                  <a:pt x="3449" y="847"/>
                </a:cubicBezTo>
                <a:cubicBezTo>
                  <a:pt x="3455" y="862"/>
                  <a:pt x="3458" y="880"/>
                  <a:pt x="3458" y="901"/>
                </a:cubicBezTo>
                <a:cubicBezTo>
                  <a:pt x="3458" y="1162"/>
                  <a:pt x="3458" y="1162"/>
                  <a:pt x="3458" y="1162"/>
                </a:cubicBezTo>
                <a:lnTo>
                  <a:pt x="3358" y="1162"/>
                </a:lnTo>
                <a:close/>
                <a:moveTo>
                  <a:pt x="3770" y="1169"/>
                </a:moveTo>
                <a:cubicBezTo>
                  <a:pt x="3765" y="1131"/>
                  <a:pt x="3765" y="1131"/>
                  <a:pt x="3765" y="1131"/>
                </a:cubicBezTo>
                <a:cubicBezTo>
                  <a:pt x="3764" y="1131"/>
                  <a:pt x="3764" y="1131"/>
                  <a:pt x="3764" y="1131"/>
                </a:cubicBezTo>
                <a:cubicBezTo>
                  <a:pt x="3756" y="1139"/>
                  <a:pt x="3745" y="1147"/>
                  <a:pt x="3730" y="1157"/>
                </a:cubicBezTo>
                <a:cubicBezTo>
                  <a:pt x="3715" y="1167"/>
                  <a:pt x="3696" y="1172"/>
                  <a:pt x="3673" y="1172"/>
                </a:cubicBezTo>
                <a:cubicBezTo>
                  <a:pt x="3650" y="1172"/>
                  <a:pt x="3630" y="1167"/>
                  <a:pt x="3612" y="1158"/>
                </a:cubicBezTo>
                <a:cubicBezTo>
                  <a:pt x="3594" y="1149"/>
                  <a:pt x="3580" y="1136"/>
                  <a:pt x="3568" y="1119"/>
                </a:cubicBezTo>
                <a:cubicBezTo>
                  <a:pt x="3557" y="1103"/>
                  <a:pt x="3548" y="1083"/>
                  <a:pt x="3542" y="1061"/>
                </a:cubicBezTo>
                <a:cubicBezTo>
                  <a:pt x="3536" y="1039"/>
                  <a:pt x="3534" y="1015"/>
                  <a:pt x="3534" y="989"/>
                </a:cubicBezTo>
                <a:cubicBezTo>
                  <a:pt x="3534" y="955"/>
                  <a:pt x="3538" y="926"/>
                  <a:pt x="3547" y="900"/>
                </a:cubicBezTo>
                <a:cubicBezTo>
                  <a:pt x="3557" y="875"/>
                  <a:pt x="3569" y="854"/>
                  <a:pt x="3586" y="837"/>
                </a:cubicBezTo>
                <a:cubicBezTo>
                  <a:pt x="3602" y="821"/>
                  <a:pt x="3621" y="808"/>
                  <a:pt x="3644" y="799"/>
                </a:cubicBezTo>
                <a:cubicBezTo>
                  <a:pt x="3667" y="790"/>
                  <a:pt x="3691" y="786"/>
                  <a:pt x="3718" y="786"/>
                </a:cubicBezTo>
                <a:cubicBezTo>
                  <a:pt x="3726" y="786"/>
                  <a:pt x="3733" y="786"/>
                  <a:pt x="3739" y="787"/>
                </a:cubicBezTo>
                <a:cubicBezTo>
                  <a:pt x="3744" y="788"/>
                  <a:pt x="3749" y="789"/>
                  <a:pt x="3753" y="789"/>
                </a:cubicBezTo>
                <a:cubicBezTo>
                  <a:pt x="3753" y="728"/>
                  <a:pt x="3753" y="728"/>
                  <a:pt x="3753" y="728"/>
                </a:cubicBezTo>
                <a:cubicBezTo>
                  <a:pt x="3740" y="635"/>
                  <a:pt x="3740" y="635"/>
                  <a:pt x="3740" y="635"/>
                </a:cubicBezTo>
                <a:cubicBezTo>
                  <a:pt x="3853" y="623"/>
                  <a:pt x="3853" y="623"/>
                  <a:pt x="3853" y="623"/>
                </a:cubicBezTo>
                <a:cubicBezTo>
                  <a:pt x="3853" y="1065"/>
                  <a:pt x="3853" y="1065"/>
                  <a:pt x="3853" y="1065"/>
                </a:cubicBezTo>
                <a:cubicBezTo>
                  <a:pt x="3866" y="1157"/>
                  <a:pt x="3866" y="1157"/>
                  <a:pt x="3866" y="1157"/>
                </a:cubicBezTo>
                <a:lnTo>
                  <a:pt x="3770" y="1169"/>
                </a:lnTo>
                <a:close/>
                <a:moveTo>
                  <a:pt x="3704" y="1083"/>
                </a:moveTo>
                <a:cubicBezTo>
                  <a:pt x="3715" y="1083"/>
                  <a:pt x="3725" y="1081"/>
                  <a:pt x="3734" y="1077"/>
                </a:cubicBezTo>
                <a:cubicBezTo>
                  <a:pt x="3742" y="1074"/>
                  <a:pt x="3748" y="1070"/>
                  <a:pt x="3753" y="1066"/>
                </a:cubicBezTo>
                <a:cubicBezTo>
                  <a:pt x="3753" y="875"/>
                  <a:pt x="3753" y="875"/>
                  <a:pt x="3753" y="875"/>
                </a:cubicBezTo>
                <a:cubicBezTo>
                  <a:pt x="3749" y="874"/>
                  <a:pt x="3743" y="872"/>
                  <a:pt x="3737" y="871"/>
                </a:cubicBezTo>
                <a:cubicBezTo>
                  <a:pt x="3731" y="870"/>
                  <a:pt x="3724" y="869"/>
                  <a:pt x="3715" y="869"/>
                </a:cubicBezTo>
                <a:cubicBezTo>
                  <a:pt x="3691" y="869"/>
                  <a:pt x="3671" y="878"/>
                  <a:pt x="3657" y="896"/>
                </a:cubicBezTo>
                <a:cubicBezTo>
                  <a:pt x="3642" y="914"/>
                  <a:pt x="3635" y="940"/>
                  <a:pt x="3635" y="974"/>
                </a:cubicBezTo>
                <a:cubicBezTo>
                  <a:pt x="3635" y="1012"/>
                  <a:pt x="3640" y="1039"/>
                  <a:pt x="3650" y="1057"/>
                </a:cubicBezTo>
                <a:cubicBezTo>
                  <a:pt x="3661" y="1074"/>
                  <a:pt x="3679" y="1083"/>
                  <a:pt x="3704" y="1083"/>
                </a:cubicBezTo>
                <a:close/>
              </a:path>
            </a:pathLst>
          </a:custGeom>
          <a:solidFill>
            <a:srgbClr val="3B231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30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JU PPT omgevingsdienst achtergrond pag2 15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87351" y="423863"/>
            <a:ext cx="1492251" cy="1079500"/>
            <a:chOff x="183" y="267"/>
            <a:chExt cx="705" cy="68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443" y="488"/>
              <a:ext cx="444" cy="459"/>
            </a:xfrm>
            <a:custGeom>
              <a:avLst/>
              <a:gdLst/>
              <a:ahLst/>
              <a:cxnLst>
                <a:cxn ang="0">
                  <a:pos x="756" y="2294"/>
                </a:cxn>
                <a:cxn ang="0">
                  <a:pos x="0" y="1981"/>
                </a:cxn>
                <a:cxn ang="0">
                  <a:pos x="675" y="949"/>
                </a:cxn>
                <a:cxn ang="0">
                  <a:pos x="1465" y="0"/>
                </a:cxn>
                <a:cxn ang="0">
                  <a:pos x="2220" y="313"/>
                </a:cxn>
                <a:cxn ang="0">
                  <a:pos x="1415" y="1283"/>
                </a:cxn>
                <a:cxn ang="0">
                  <a:pos x="756" y="2294"/>
                </a:cxn>
              </a:cxnLst>
              <a:rect l="0" t="0" r="r" b="b"/>
              <a:pathLst>
                <a:path w="2220" h="2294">
                  <a:moveTo>
                    <a:pt x="756" y="2294"/>
                  </a:moveTo>
                  <a:cubicBezTo>
                    <a:pt x="0" y="1981"/>
                    <a:pt x="0" y="1981"/>
                    <a:pt x="0" y="1981"/>
                  </a:cubicBezTo>
                  <a:cubicBezTo>
                    <a:pt x="0" y="1981"/>
                    <a:pt x="199" y="1558"/>
                    <a:pt x="675" y="949"/>
                  </a:cubicBezTo>
                  <a:cubicBezTo>
                    <a:pt x="1218" y="255"/>
                    <a:pt x="1465" y="0"/>
                    <a:pt x="1465" y="0"/>
                  </a:cubicBezTo>
                  <a:cubicBezTo>
                    <a:pt x="2220" y="313"/>
                    <a:pt x="2220" y="313"/>
                    <a:pt x="2220" y="313"/>
                  </a:cubicBezTo>
                  <a:cubicBezTo>
                    <a:pt x="2220" y="313"/>
                    <a:pt x="1952" y="570"/>
                    <a:pt x="1415" y="1283"/>
                  </a:cubicBezTo>
                  <a:cubicBezTo>
                    <a:pt x="1018" y="1810"/>
                    <a:pt x="756" y="2294"/>
                    <a:pt x="756" y="2294"/>
                  </a:cubicBezTo>
                </a:path>
              </a:pathLst>
            </a:custGeom>
            <a:solidFill>
              <a:srgbClr val="7B44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194" y="1815"/>
                </a:cxn>
                <a:cxn ang="0">
                  <a:pos x="194" y="1815"/>
                </a:cxn>
                <a:cxn ang="0">
                  <a:pos x="0" y="1734"/>
                </a:cxn>
                <a:cxn ang="0">
                  <a:pos x="2060" y="0"/>
                </a:cxn>
                <a:cxn ang="0">
                  <a:pos x="2060" y="0"/>
                </a:cxn>
                <a:cxn ang="0">
                  <a:pos x="2183" y="51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0" y="1734"/>
                  </a:moveTo>
                  <a:cubicBezTo>
                    <a:pt x="194" y="1815"/>
                    <a:pt x="194" y="1815"/>
                    <a:pt x="194" y="1815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0" y="1734"/>
                    <a:pt x="0" y="1734"/>
                    <a:pt x="0" y="1734"/>
                  </a:cubicBezTo>
                  <a:moveTo>
                    <a:pt x="2060" y="0"/>
                  </a:moveTo>
                  <a:cubicBezTo>
                    <a:pt x="2060" y="0"/>
                    <a:pt x="2060" y="0"/>
                    <a:pt x="2060" y="0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B3CD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2060" y="0"/>
                </a:cxn>
                <a:cxn ang="0">
                  <a:pos x="1124" y="807"/>
                </a:cxn>
                <a:cxn ang="0">
                  <a:pos x="273" y="1264"/>
                </a:cxn>
                <a:cxn ang="0">
                  <a:pos x="0" y="1734"/>
                </a:cxn>
                <a:cxn ang="0">
                  <a:pos x="0" y="1734"/>
                </a:cxn>
                <a:cxn ang="0">
                  <a:pos x="194" y="1815"/>
                </a:cxn>
                <a:cxn ang="0">
                  <a:pos x="457" y="1437"/>
                </a:cxn>
                <a:cxn ang="0">
                  <a:pos x="1358" y="667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2060" y="0"/>
                  </a:moveTo>
                  <a:cubicBezTo>
                    <a:pt x="1875" y="201"/>
                    <a:pt x="1545" y="529"/>
                    <a:pt x="1124" y="807"/>
                  </a:cubicBezTo>
                  <a:cubicBezTo>
                    <a:pt x="790" y="1028"/>
                    <a:pt x="489" y="1174"/>
                    <a:pt x="273" y="1264"/>
                  </a:cubicBezTo>
                  <a:cubicBezTo>
                    <a:pt x="84" y="1556"/>
                    <a:pt x="0" y="1734"/>
                    <a:pt x="0" y="1734"/>
                  </a:cubicBezTo>
                  <a:cubicBezTo>
                    <a:pt x="0" y="1734"/>
                    <a:pt x="0" y="1734"/>
                    <a:pt x="0" y="1734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196" y="1811"/>
                    <a:pt x="341" y="1577"/>
                    <a:pt x="457" y="1437"/>
                  </a:cubicBezTo>
                  <a:cubicBezTo>
                    <a:pt x="643" y="1213"/>
                    <a:pt x="928" y="995"/>
                    <a:pt x="1358" y="667"/>
                  </a:cubicBezTo>
                  <a:cubicBezTo>
                    <a:pt x="1992" y="184"/>
                    <a:pt x="2179" y="53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5636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98" y="436"/>
              <a:ext cx="590" cy="379"/>
            </a:xfrm>
            <a:custGeom>
              <a:avLst/>
              <a:gdLst/>
              <a:ahLst/>
              <a:cxnLst>
                <a:cxn ang="0">
                  <a:pos x="654" y="1898"/>
                </a:cxn>
                <a:cxn ang="0">
                  <a:pos x="0" y="1406"/>
                </a:cxn>
                <a:cxn ang="0">
                  <a:pos x="1332" y="821"/>
                </a:cxn>
                <a:cxn ang="0">
                  <a:pos x="2188" y="0"/>
                </a:cxn>
                <a:cxn ang="0">
                  <a:pos x="2946" y="320"/>
                </a:cxn>
                <a:cxn ang="0">
                  <a:pos x="1846" y="1317"/>
                </a:cxn>
                <a:cxn ang="0">
                  <a:pos x="654" y="1898"/>
                </a:cxn>
              </a:cxnLst>
              <a:rect l="0" t="0" r="r" b="b"/>
              <a:pathLst>
                <a:path w="2946" h="1898">
                  <a:moveTo>
                    <a:pt x="654" y="1898"/>
                  </a:moveTo>
                  <a:cubicBezTo>
                    <a:pt x="0" y="1406"/>
                    <a:pt x="0" y="1406"/>
                    <a:pt x="0" y="1406"/>
                  </a:cubicBezTo>
                  <a:cubicBezTo>
                    <a:pt x="0" y="1406"/>
                    <a:pt x="669" y="1230"/>
                    <a:pt x="1332" y="821"/>
                  </a:cubicBezTo>
                  <a:cubicBezTo>
                    <a:pt x="1994" y="412"/>
                    <a:pt x="2188" y="0"/>
                    <a:pt x="2188" y="0"/>
                  </a:cubicBezTo>
                  <a:cubicBezTo>
                    <a:pt x="2946" y="320"/>
                    <a:pt x="2946" y="320"/>
                    <a:pt x="2946" y="320"/>
                  </a:cubicBezTo>
                  <a:cubicBezTo>
                    <a:pt x="2946" y="320"/>
                    <a:pt x="2507" y="880"/>
                    <a:pt x="1846" y="1317"/>
                  </a:cubicBezTo>
                  <a:cubicBezTo>
                    <a:pt x="1185" y="1754"/>
                    <a:pt x="654" y="1898"/>
                    <a:pt x="654" y="1898"/>
                  </a:cubicBezTo>
                </a:path>
              </a:pathLst>
            </a:custGeom>
            <a:solidFill>
              <a:srgbClr val="8AC4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98" y="717"/>
              <a:ext cx="69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1" y="256"/>
                </a:cxn>
                <a:cxn ang="0">
                  <a:pos x="341" y="256"/>
                </a:cxn>
                <a:cxn ang="0">
                  <a:pos x="0" y="0"/>
                </a:cxn>
              </a:cxnLst>
              <a:rect l="0" t="0" r="r" b="b"/>
              <a:pathLst>
                <a:path w="341" h="256">
                  <a:moveTo>
                    <a:pt x="0" y="0"/>
                  </a:moveTo>
                  <a:cubicBezTo>
                    <a:pt x="341" y="256"/>
                    <a:pt x="341" y="256"/>
                    <a:pt x="341" y="256"/>
                  </a:cubicBezTo>
                  <a:cubicBezTo>
                    <a:pt x="341" y="256"/>
                    <a:pt x="341" y="256"/>
                    <a:pt x="341" y="2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B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8" y="436"/>
              <a:ext cx="511" cy="332"/>
            </a:xfrm>
            <a:custGeom>
              <a:avLst/>
              <a:gdLst/>
              <a:ahLst/>
              <a:cxnLst>
                <a:cxn ang="0">
                  <a:pos x="2188" y="0"/>
                </a:cxn>
                <a:cxn ang="0">
                  <a:pos x="1332" y="821"/>
                </a:cxn>
                <a:cxn ang="0">
                  <a:pos x="0" y="1406"/>
                </a:cxn>
                <a:cxn ang="0">
                  <a:pos x="0" y="1406"/>
                </a:cxn>
                <a:cxn ang="0">
                  <a:pos x="341" y="1662"/>
                </a:cxn>
                <a:cxn ang="0">
                  <a:pos x="1479" y="807"/>
                </a:cxn>
                <a:cxn ang="0">
                  <a:pos x="2555" y="155"/>
                </a:cxn>
                <a:cxn ang="0">
                  <a:pos x="2188" y="0"/>
                </a:cxn>
              </a:cxnLst>
              <a:rect l="0" t="0" r="r" b="b"/>
              <a:pathLst>
                <a:path w="2555" h="1662">
                  <a:moveTo>
                    <a:pt x="2188" y="0"/>
                  </a:moveTo>
                  <a:cubicBezTo>
                    <a:pt x="2188" y="0"/>
                    <a:pt x="1994" y="412"/>
                    <a:pt x="1332" y="821"/>
                  </a:cubicBezTo>
                  <a:cubicBezTo>
                    <a:pt x="669" y="1230"/>
                    <a:pt x="0" y="1406"/>
                    <a:pt x="0" y="1406"/>
                  </a:cubicBezTo>
                  <a:cubicBezTo>
                    <a:pt x="0" y="1406"/>
                    <a:pt x="0" y="1406"/>
                    <a:pt x="0" y="1406"/>
                  </a:cubicBezTo>
                  <a:cubicBezTo>
                    <a:pt x="341" y="1662"/>
                    <a:pt x="341" y="1662"/>
                    <a:pt x="341" y="1662"/>
                  </a:cubicBezTo>
                  <a:cubicBezTo>
                    <a:pt x="342" y="1661"/>
                    <a:pt x="770" y="1275"/>
                    <a:pt x="1479" y="807"/>
                  </a:cubicBezTo>
                  <a:cubicBezTo>
                    <a:pt x="2189" y="339"/>
                    <a:pt x="2555" y="155"/>
                    <a:pt x="2555" y="155"/>
                  </a:cubicBezTo>
                  <a:cubicBezTo>
                    <a:pt x="2188" y="0"/>
                    <a:pt x="2188" y="0"/>
                    <a:pt x="2188" y="0"/>
                  </a:cubicBezTo>
                </a:path>
              </a:pathLst>
            </a:custGeom>
            <a:solidFill>
              <a:srgbClr val="4684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183" y="514"/>
              <a:ext cx="194" cy="113"/>
            </a:xfrm>
            <a:custGeom>
              <a:avLst/>
              <a:gdLst/>
              <a:ahLst/>
              <a:cxnLst>
                <a:cxn ang="0">
                  <a:pos x="731" y="368"/>
                </a:cxn>
                <a:cxn ang="0">
                  <a:pos x="0" y="0"/>
                </a:cxn>
                <a:cxn ang="0">
                  <a:pos x="227" y="190"/>
                </a:cxn>
                <a:cxn ang="0">
                  <a:pos x="969" y="564"/>
                </a:cxn>
                <a:cxn ang="0">
                  <a:pos x="731" y="368"/>
                </a:cxn>
              </a:cxnLst>
              <a:rect l="0" t="0" r="r" b="b"/>
              <a:pathLst>
                <a:path w="969" h="564">
                  <a:moveTo>
                    <a:pt x="731" y="3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4" y="113"/>
                    <a:pt x="227" y="190"/>
                  </a:cubicBezTo>
                  <a:cubicBezTo>
                    <a:pt x="459" y="307"/>
                    <a:pt x="969" y="564"/>
                    <a:pt x="969" y="564"/>
                  </a:cubicBezTo>
                  <a:cubicBezTo>
                    <a:pt x="802" y="478"/>
                    <a:pt x="731" y="368"/>
                    <a:pt x="731" y="368"/>
                  </a:cubicBezTo>
                  <a:close/>
                </a:path>
              </a:pathLst>
            </a:custGeom>
            <a:solidFill>
              <a:srgbClr val="045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0" y="267"/>
              <a:ext cx="481" cy="390"/>
            </a:xfrm>
            <a:custGeom>
              <a:avLst/>
              <a:gdLst/>
              <a:ahLst/>
              <a:cxnLst>
                <a:cxn ang="0">
                  <a:pos x="1682" y="0"/>
                </a:cxn>
                <a:cxn ang="0">
                  <a:pos x="877" y="1311"/>
                </a:cxn>
                <a:cxn ang="0">
                  <a:pos x="0" y="1530"/>
                </a:cxn>
                <a:cxn ang="0">
                  <a:pos x="146" y="1603"/>
                </a:cxn>
                <a:cxn ang="0">
                  <a:pos x="383" y="1799"/>
                </a:cxn>
                <a:cxn ang="0">
                  <a:pos x="1444" y="1643"/>
                </a:cxn>
                <a:cxn ang="0">
                  <a:pos x="2406" y="203"/>
                </a:cxn>
                <a:cxn ang="0">
                  <a:pos x="1682" y="0"/>
                </a:cxn>
              </a:cxnLst>
              <a:rect l="0" t="0" r="r" b="b"/>
              <a:pathLst>
                <a:path w="2406" h="1952">
                  <a:moveTo>
                    <a:pt x="1682" y="0"/>
                  </a:moveTo>
                  <a:cubicBezTo>
                    <a:pt x="1682" y="0"/>
                    <a:pt x="1593" y="875"/>
                    <a:pt x="877" y="1311"/>
                  </a:cubicBezTo>
                  <a:cubicBezTo>
                    <a:pt x="500" y="1540"/>
                    <a:pt x="71" y="1542"/>
                    <a:pt x="0" y="1530"/>
                  </a:cubicBezTo>
                  <a:cubicBezTo>
                    <a:pt x="146" y="1603"/>
                    <a:pt x="146" y="1603"/>
                    <a:pt x="146" y="1603"/>
                  </a:cubicBezTo>
                  <a:cubicBezTo>
                    <a:pt x="146" y="1603"/>
                    <a:pt x="217" y="1713"/>
                    <a:pt x="383" y="1799"/>
                  </a:cubicBezTo>
                  <a:cubicBezTo>
                    <a:pt x="589" y="1902"/>
                    <a:pt x="936" y="1952"/>
                    <a:pt x="1444" y="1643"/>
                  </a:cubicBezTo>
                  <a:cubicBezTo>
                    <a:pt x="2351" y="1094"/>
                    <a:pt x="2406" y="203"/>
                    <a:pt x="2406" y="203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rgbClr val="49C6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</p:grpSp>
      <p:pic>
        <p:nvPicPr>
          <p:cNvPr id="23" name="Afbeelding 22" descr="linten test schaduw logo join path 600-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544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35675" y="1940400"/>
            <a:ext cx="7680000" cy="792000"/>
          </a:xfrm>
        </p:spPr>
        <p:txBody>
          <a:bodyPr anchor="b" anchorCtr="0">
            <a:normAutofit/>
          </a:bodyPr>
          <a:lstStyle>
            <a:lvl1pPr algn="l">
              <a:defRPr/>
            </a:lvl1pPr>
          </a:lstStyle>
          <a:p>
            <a:r>
              <a:rPr lang="nl-NL" noProof="1" smtClean="0"/>
              <a:t>Titel presentatie</a:t>
            </a:r>
            <a:endParaRPr lang="nl-NL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35675" y="2837678"/>
            <a:ext cx="7680000" cy="3240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 smtClean="0"/>
              <a:t>Subtitel presentatie</a:t>
            </a:r>
            <a:endParaRPr lang="nl-NL" noProof="1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135717" y="3249145"/>
            <a:ext cx="7680000" cy="360362"/>
          </a:xfrm>
        </p:spPr>
        <p:txBody>
          <a:bodyPr/>
          <a:lstStyle>
            <a:lvl1pPr>
              <a:defRPr sz="1200" b="1" baseline="0">
                <a:solidFill>
                  <a:schemeClr val="accent2"/>
                </a:solidFill>
              </a:defRPr>
            </a:lvl1pPr>
            <a:lvl2pPr>
              <a:defRPr sz="1200" b="1">
                <a:solidFill>
                  <a:schemeClr val="accent2"/>
                </a:solidFill>
              </a:defRPr>
            </a:lvl2pPr>
          </a:lstStyle>
          <a:p>
            <a:pPr lvl="0"/>
            <a:r>
              <a:rPr lang="nl-NL" smtClean="0"/>
              <a:t>Auteur &lt;spatie&gt;| &lt;spatie&gt; datum, plaats</a:t>
            </a:r>
          </a:p>
          <a:p>
            <a:pPr lvl="1"/>
            <a:endParaRPr lang="nl-NL"/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2125133" y="441326"/>
            <a:ext cx="1659467" cy="373063"/>
          </a:xfrm>
          <a:custGeom>
            <a:avLst/>
            <a:gdLst/>
            <a:ahLst/>
            <a:cxnLst>
              <a:cxn ang="0">
                <a:pos x="35" y="97"/>
              </a:cxn>
              <a:cxn ang="0">
                <a:pos x="157" y="74"/>
              </a:cxn>
              <a:cxn ang="0">
                <a:pos x="265" y="282"/>
              </a:cxn>
              <a:cxn ang="0">
                <a:pos x="554" y="398"/>
              </a:cxn>
              <a:cxn ang="0">
                <a:pos x="428" y="154"/>
              </a:cxn>
              <a:cxn ang="0">
                <a:pos x="746" y="168"/>
              </a:cxn>
              <a:cxn ang="0">
                <a:pos x="901" y="297"/>
              </a:cxn>
              <a:cxn ang="0">
                <a:pos x="913" y="522"/>
              </a:cxn>
              <a:cxn ang="0">
                <a:pos x="869" y="292"/>
              </a:cxn>
              <a:cxn ang="0">
                <a:pos x="1013" y="157"/>
              </a:cxn>
              <a:cxn ang="0">
                <a:pos x="924" y="490"/>
              </a:cxn>
              <a:cxn ang="0">
                <a:pos x="932" y="272"/>
              </a:cxn>
              <a:cxn ang="0">
                <a:pos x="1257" y="127"/>
              </a:cxn>
              <a:cxn ang="0">
                <a:pos x="1270" y="222"/>
              </a:cxn>
              <a:cxn ang="0">
                <a:pos x="1456" y="347"/>
              </a:cxn>
              <a:cxn ang="0">
                <a:pos x="1673" y="36"/>
              </a:cxn>
              <a:cxn ang="0">
                <a:pos x="1875" y="153"/>
              </a:cxn>
              <a:cxn ang="0">
                <a:pos x="1887" y="120"/>
              </a:cxn>
              <a:cxn ang="0">
                <a:pos x="2186" y="295"/>
              </a:cxn>
              <a:cxn ang="0">
                <a:pos x="2273" y="451"/>
              </a:cxn>
              <a:cxn ang="0">
                <a:pos x="2059" y="341"/>
              </a:cxn>
              <a:cxn ang="0">
                <a:pos x="2204" y="132"/>
              </a:cxn>
              <a:cxn ang="0">
                <a:pos x="2078" y="420"/>
              </a:cxn>
              <a:cxn ang="0">
                <a:pos x="2107" y="163"/>
              </a:cxn>
              <a:cxn ang="0">
                <a:pos x="2369" y="400"/>
              </a:cxn>
              <a:cxn ang="0">
                <a:pos x="2349" y="243"/>
              </a:cxn>
              <a:cxn ang="0">
                <a:pos x="2421" y="153"/>
              </a:cxn>
              <a:cxn ang="0">
                <a:pos x="2737" y="375"/>
              </a:cxn>
              <a:cxn ang="0">
                <a:pos x="2691" y="123"/>
              </a:cxn>
              <a:cxn ang="0">
                <a:pos x="2733" y="348"/>
              </a:cxn>
              <a:cxn ang="0">
                <a:pos x="2675" y="371"/>
              </a:cxn>
              <a:cxn ang="0">
                <a:pos x="2871" y="186"/>
              </a:cxn>
              <a:cxn ang="0">
                <a:pos x="3052" y="130"/>
              </a:cxn>
              <a:cxn ang="0">
                <a:pos x="3176" y="354"/>
              </a:cxn>
              <a:cxn ang="0">
                <a:pos x="3368" y="153"/>
              </a:cxn>
              <a:cxn ang="0">
                <a:pos x="3380" y="120"/>
              </a:cxn>
              <a:cxn ang="0">
                <a:pos x="3619" y="403"/>
              </a:cxn>
              <a:cxn ang="0">
                <a:pos x="3576" y="256"/>
              </a:cxn>
              <a:cxn ang="0">
                <a:pos x="3662" y="157"/>
              </a:cxn>
              <a:cxn ang="0">
                <a:pos x="3916" y="387"/>
              </a:cxn>
              <a:cxn ang="0">
                <a:pos x="3831" y="126"/>
              </a:cxn>
              <a:cxn ang="0">
                <a:pos x="164" y="972"/>
              </a:cxn>
              <a:cxn ang="0">
                <a:pos x="253" y="935"/>
              </a:cxn>
              <a:cxn ang="0">
                <a:pos x="195" y="891"/>
              </a:cxn>
              <a:cxn ang="0">
                <a:pos x="480" y="744"/>
              </a:cxn>
              <a:cxn ang="0">
                <a:pos x="763" y="1040"/>
              </a:cxn>
              <a:cxn ang="0">
                <a:pos x="1115" y="684"/>
              </a:cxn>
              <a:cxn ang="0">
                <a:pos x="1363" y="1172"/>
              </a:cxn>
              <a:cxn ang="0">
                <a:pos x="1487" y="986"/>
              </a:cxn>
              <a:cxn ang="0">
                <a:pos x="1400" y="926"/>
              </a:cxn>
              <a:cxn ang="0">
                <a:pos x="1697" y="796"/>
              </a:cxn>
              <a:cxn ang="0">
                <a:pos x="1960" y="781"/>
              </a:cxn>
              <a:cxn ang="0">
                <a:pos x="2010" y="926"/>
              </a:cxn>
              <a:cxn ang="0">
                <a:pos x="2275" y="1162"/>
              </a:cxn>
              <a:cxn ang="0">
                <a:pos x="2480" y="847"/>
              </a:cxn>
              <a:cxn ang="0">
                <a:pos x="2954" y="1128"/>
              </a:cxn>
              <a:cxn ang="0">
                <a:pos x="2881" y="867"/>
              </a:cxn>
              <a:cxn ang="0">
                <a:pos x="2944" y="1013"/>
              </a:cxn>
              <a:cxn ang="0">
                <a:pos x="3306" y="867"/>
              </a:cxn>
              <a:cxn ang="0">
                <a:pos x="3341" y="780"/>
              </a:cxn>
              <a:cxn ang="0">
                <a:pos x="3673" y="1172"/>
              </a:cxn>
              <a:cxn ang="0">
                <a:pos x="3753" y="728"/>
              </a:cxn>
              <a:cxn ang="0">
                <a:pos x="3715" y="869"/>
              </a:cxn>
            </a:cxnLst>
            <a:rect l="0" t="0" r="r" b="b"/>
            <a:pathLst>
              <a:path w="3916" h="1174">
                <a:moveTo>
                  <a:pt x="313" y="222"/>
                </a:moveTo>
                <a:cubicBezTo>
                  <a:pt x="313" y="246"/>
                  <a:pt x="310" y="268"/>
                  <a:pt x="305" y="290"/>
                </a:cubicBezTo>
                <a:cubicBezTo>
                  <a:pt x="300" y="312"/>
                  <a:pt x="291" y="331"/>
                  <a:pt x="278" y="348"/>
                </a:cubicBezTo>
                <a:cubicBezTo>
                  <a:pt x="266" y="365"/>
                  <a:pt x="250" y="379"/>
                  <a:pt x="230" y="389"/>
                </a:cubicBezTo>
                <a:cubicBezTo>
                  <a:pt x="210" y="399"/>
                  <a:pt x="186" y="404"/>
                  <a:pt x="157" y="404"/>
                </a:cubicBezTo>
                <a:cubicBezTo>
                  <a:pt x="128" y="404"/>
                  <a:pt x="103" y="399"/>
                  <a:pt x="83" y="389"/>
                </a:cubicBezTo>
                <a:cubicBezTo>
                  <a:pt x="63" y="379"/>
                  <a:pt x="47" y="365"/>
                  <a:pt x="34" y="349"/>
                </a:cubicBezTo>
                <a:cubicBezTo>
                  <a:pt x="22" y="332"/>
                  <a:pt x="13" y="313"/>
                  <a:pt x="8" y="291"/>
                </a:cubicBezTo>
                <a:cubicBezTo>
                  <a:pt x="2" y="269"/>
                  <a:pt x="0" y="246"/>
                  <a:pt x="0" y="222"/>
                </a:cubicBezTo>
                <a:cubicBezTo>
                  <a:pt x="0" y="199"/>
                  <a:pt x="2" y="176"/>
                  <a:pt x="8" y="155"/>
                </a:cubicBezTo>
                <a:cubicBezTo>
                  <a:pt x="14" y="133"/>
                  <a:pt x="23" y="113"/>
                  <a:pt x="35" y="97"/>
                </a:cubicBezTo>
                <a:cubicBezTo>
                  <a:pt x="48" y="80"/>
                  <a:pt x="64" y="66"/>
                  <a:pt x="84" y="56"/>
                </a:cubicBezTo>
                <a:cubicBezTo>
                  <a:pt x="104" y="45"/>
                  <a:pt x="128" y="40"/>
                  <a:pt x="157" y="40"/>
                </a:cubicBezTo>
                <a:cubicBezTo>
                  <a:pt x="186" y="40"/>
                  <a:pt x="211" y="45"/>
                  <a:pt x="231" y="56"/>
                </a:cubicBezTo>
                <a:cubicBezTo>
                  <a:pt x="251" y="66"/>
                  <a:pt x="267" y="79"/>
                  <a:pt x="279" y="96"/>
                </a:cubicBezTo>
                <a:cubicBezTo>
                  <a:pt x="291" y="112"/>
                  <a:pt x="300" y="132"/>
                  <a:pt x="305" y="154"/>
                </a:cubicBezTo>
                <a:cubicBezTo>
                  <a:pt x="311" y="176"/>
                  <a:pt x="313" y="199"/>
                  <a:pt x="313" y="222"/>
                </a:cubicBezTo>
                <a:close/>
                <a:moveTo>
                  <a:pt x="272" y="222"/>
                </a:moveTo>
                <a:cubicBezTo>
                  <a:pt x="272" y="200"/>
                  <a:pt x="270" y="179"/>
                  <a:pt x="265" y="161"/>
                </a:cubicBezTo>
                <a:cubicBezTo>
                  <a:pt x="261" y="143"/>
                  <a:pt x="254" y="127"/>
                  <a:pt x="244" y="114"/>
                </a:cubicBezTo>
                <a:cubicBezTo>
                  <a:pt x="235" y="101"/>
                  <a:pt x="223" y="91"/>
                  <a:pt x="209" y="84"/>
                </a:cubicBezTo>
                <a:cubicBezTo>
                  <a:pt x="194" y="77"/>
                  <a:pt x="177" y="74"/>
                  <a:pt x="157" y="74"/>
                </a:cubicBezTo>
                <a:cubicBezTo>
                  <a:pt x="138" y="74"/>
                  <a:pt x="121" y="77"/>
                  <a:pt x="106" y="85"/>
                </a:cubicBezTo>
                <a:cubicBezTo>
                  <a:pt x="91" y="92"/>
                  <a:pt x="79" y="102"/>
                  <a:pt x="70" y="115"/>
                </a:cubicBezTo>
                <a:cubicBezTo>
                  <a:pt x="60" y="128"/>
                  <a:pt x="53" y="144"/>
                  <a:pt x="49" y="162"/>
                </a:cubicBezTo>
                <a:cubicBezTo>
                  <a:pt x="44" y="180"/>
                  <a:pt x="42" y="200"/>
                  <a:pt x="42" y="222"/>
                </a:cubicBezTo>
                <a:cubicBezTo>
                  <a:pt x="42" y="245"/>
                  <a:pt x="44" y="265"/>
                  <a:pt x="48" y="283"/>
                </a:cubicBezTo>
                <a:cubicBezTo>
                  <a:pt x="53" y="302"/>
                  <a:pt x="60" y="317"/>
                  <a:pt x="69" y="330"/>
                </a:cubicBezTo>
                <a:cubicBezTo>
                  <a:pt x="79" y="343"/>
                  <a:pt x="91" y="353"/>
                  <a:pt x="105" y="360"/>
                </a:cubicBezTo>
                <a:cubicBezTo>
                  <a:pt x="120" y="367"/>
                  <a:pt x="137" y="371"/>
                  <a:pt x="157" y="371"/>
                </a:cubicBezTo>
                <a:cubicBezTo>
                  <a:pt x="176" y="371"/>
                  <a:pt x="193" y="367"/>
                  <a:pt x="208" y="360"/>
                </a:cubicBezTo>
                <a:cubicBezTo>
                  <a:pt x="222" y="353"/>
                  <a:pt x="234" y="343"/>
                  <a:pt x="244" y="329"/>
                </a:cubicBezTo>
                <a:cubicBezTo>
                  <a:pt x="253" y="316"/>
                  <a:pt x="260" y="300"/>
                  <a:pt x="265" y="282"/>
                </a:cubicBezTo>
                <a:cubicBezTo>
                  <a:pt x="269" y="264"/>
                  <a:pt x="272" y="244"/>
                  <a:pt x="272" y="222"/>
                </a:cubicBezTo>
                <a:close/>
                <a:moveTo>
                  <a:pt x="715" y="398"/>
                </a:moveTo>
                <a:cubicBezTo>
                  <a:pt x="715" y="220"/>
                  <a:pt x="715" y="220"/>
                  <a:pt x="715" y="220"/>
                </a:cubicBezTo>
                <a:cubicBezTo>
                  <a:pt x="715" y="198"/>
                  <a:pt x="711" y="181"/>
                  <a:pt x="702" y="170"/>
                </a:cubicBezTo>
                <a:cubicBezTo>
                  <a:pt x="693" y="158"/>
                  <a:pt x="679" y="153"/>
                  <a:pt x="658" y="153"/>
                </a:cubicBezTo>
                <a:cubicBezTo>
                  <a:pt x="643" y="153"/>
                  <a:pt x="630" y="156"/>
                  <a:pt x="619" y="162"/>
                </a:cubicBezTo>
                <a:cubicBezTo>
                  <a:pt x="607" y="168"/>
                  <a:pt x="598" y="175"/>
                  <a:pt x="589" y="183"/>
                </a:cubicBezTo>
                <a:cubicBezTo>
                  <a:pt x="590" y="186"/>
                  <a:pt x="591" y="190"/>
                  <a:pt x="591" y="194"/>
                </a:cubicBezTo>
                <a:cubicBezTo>
                  <a:pt x="591" y="198"/>
                  <a:pt x="591" y="201"/>
                  <a:pt x="591" y="204"/>
                </a:cubicBezTo>
                <a:cubicBezTo>
                  <a:pt x="591" y="398"/>
                  <a:pt x="591" y="398"/>
                  <a:pt x="591" y="398"/>
                </a:cubicBezTo>
                <a:cubicBezTo>
                  <a:pt x="554" y="398"/>
                  <a:pt x="554" y="398"/>
                  <a:pt x="554" y="398"/>
                </a:cubicBezTo>
                <a:cubicBezTo>
                  <a:pt x="554" y="220"/>
                  <a:pt x="554" y="220"/>
                  <a:pt x="554" y="220"/>
                </a:cubicBezTo>
                <a:cubicBezTo>
                  <a:pt x="554" y="198"/>
                  <a:pt x="550" y="181"/>
                  <a:pt x="541" y="170"/>
                </a:cubicBezTo>
                <a:cubicBezTo>
                  <a:pt x="533" y="158"/>
                  <a:pt x="518" y="153"/>
                  <a:pt x="497" y="153"/>
                </a:cubicBezTo>
                <a:cubicBezTo>
                  <a:pt x="483" y="153"/>
                  <a:pt x="471" y="155"/>
                  <a:pt x="460" y="161"/>
                </a:cubicBezTo>
                <a:cubicBezTo>
                  <a:pt x="450" y="166"/>
                  <a:pt x="440" y="173"/>
                  <a:pt x="430" y="181"/>
                </a:cubicBezTo>
                <a:cubicBezTo>
                  <a:pt x="430" y="398"/>
                  <a:pt x="430" y="398"/>
                  <a:pt x="430" y="398"/>
                </a:cubicBezTo>
                <a:cubicBezTo>
                  <a:pt x="394" y="398"/>
                  <a:pt x="394" y="398"/>
                  <a:pt x="394" y="398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85" y="128"/>
                  <a:pt x="385" y="128"/>
                  <a:pt x="385" y="128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8" y="154"/>
                  <a:pt x="428" y="154"/>
                  <a:pt x="428" y="154"/>
                </a:cubicBezTo>
                <a:cubicBezTo>
                  <a:pt x="429" y="154"/>
                  <a:pt x="429" y="154"/>
                  <a:pt x="429" y="154"/>
                </a:cubicBezTo>
                <a:cubicBezTo>
                  <a:pt x="439" y="143"/>
                  <a:pt x="452" y="135"/>
                  <a:pt x="465" y="129"/>
                </a:cubicBezTo>
                <a:cubicBezTo>
                  <a:pt x="478" y="123"/>
                  <a:pt x="493" y="120"/>
                  <a:pt x="510" y="120"/>
                </a:cubicBezTo>
                <a:cubicBezTo>
                  <a:pt x="526" y="120"/>
                  <a:pt x="540" y="123"/>
                  <a:pt x="552" y="130"/>
                </a:cubicBezTo>
                <a:cubicBezTo>
                  <a:pt x="565" y="137"/>
                  <a:pt x="574" y="147"/>
                  <a:pt x="581" y="160"/>
                </a:cubicBezTo>
                <a:cubicBezTo>
                  <a:pt x="582" y="160"/>
                  <a:pt x="582" y="160"/>
                  <a:pt x="582" y="160"/>
                </a:cubicBezTo>
                <a:cubicBezTo>
                  <a:pt x="593" y="149"/>
                  <a:pt x="605" y="139"/>
                  <a:pt x="619" y="131"/>
                </a:cubicBezTo>
                <a:cubicBezTo>
                  <a:pt x="634" y="124"/>
                  <a:pt x="651" y="120"/>
                  <a:pt x="670" y="120"/>
                </a:cubicBezTo>
                <a:cubicBezTo>
                  <a:pt x="682" y="120"/>
                  <a:pt x="693" y="121"/>
                  <a:pt x="703" y="125"/>
                </a:cubicBezTo>
                <a:cubicBezTo>
                  <a:pt x="713" y="129"/>
                  <a:pt x="721" y="134"/>
                  <a:pt x="728" y="141"/>
                </a:cubicBezTo>
                <a:cubicBezTo>
                  <a:pt x="736" y="149"/>
                  <a:pt x="741" y="158"/>
                  <a:pt x="746" y="168"/>
                </a:cubicBezTo>
                <a:cubicBezTo>
                  <a:pt x="750" y="178"/>
                  <a:pt x="752" y="191"/>
                  <a:pt x="752" y="204"/>
                </a:cubicBezTo>
                <a:cubicBezTo>
                  <a:pt x="752" y="398"/>
                  <a:pt x="752" y="398"/>
                  <a:pt x="752" y="398"/>
                </a:cubicBezTo>
                <a:lnTo>
                  <a:pt x="715" y="398"/>
                </a:lnTo>
                <a:close/>
                <a:moveTo>
                  <a:pt x="1013" y="157"/>
                </a:moveTo>
                <a:cubicBezTo>
                  <a:pt x="1022" y="172"/>
                  <a:pt x="1027" y="189"/>
                  <a:pt x="1027" y="209"/>
                </a:cubicBezTo>
                <a:cubicBezTo>
                  <a:pt x="1027" y="224"/>
                  <a:pt x="1024" y="237"/>
                  <a:pt x="1019" y="248"/>
                </a:cubicBezTo>
                <a:cubicBezTo>
                  <a:pt x="1014" y="259"/>
                  <a:pt x="1008" y="269"/>
                  <a:pt x="999" y="277"/>
                </a:cubicBezTo>
                <a:cubicBezTo>
                  <a:pt x="991" y="285"/>
                  <a:pt x="981" y="291"/>
                  <a:pt x="969" y="295"/>
                </a:cubicBezTo>
                <a:cubicBezTo>
                  <a:pt x="958" y="299"/>
                  <a:pt x="945" y="301"/>
                  <a:pt x="932" y="301"/>
                </a:cubicBezTo>
                <a:cubicBezTo>
                  <a:pt x="927" y="301"/>
                  <a:pt x="921" y="300"/>
                  <a:pt x="916" y="300"/>
                </a:cubicBezTo>
                <a:cubicBezTo>
                  <a:pt x="910" y="299"/>
                  <a:pt x="905" y="298"/>
                  <a:pt x="901" y="297"/>
                </a:cubicBezTo>
                <a:cubicBezTo>
                  <a:pt x="895" y="300"/>
                  <a:pt x="890" y="305"/>
                  <a:pt x="886" y="311"/>
                </a:cubicBezTo>
                <a:cubicBezTo>
                  <a:pt x="881" y="317"/>
                  <a:pt x="879" y="324"/>
                  <a:pt x="879" y="332"/>
                </a:cubicBezTo>
                <a:cubicBezTo>
                  <a:pt x="879" y="342"/>
                  <a:pt x="883" y="348"/>
                  <a:pt x="889" y="351"/>
                </a:cubicBezTo>
                <a:cubicBezTo>
                  <a:pt x="896" y="354"/>
                  <a:pt x="905" y="356"/>
                  <a:pt x="915" y="356"/>
                </a:cubicBezTo>
                <a:cubicBezTo>
                  <a:pt x="990" y="356"/>
                  <a:pt x="990" y="356"/>
                  <a:pt x="990" y="356"/>
                </a:cubicBezTo>
                <a:cubicBezTo>
                  <a:pt x="1014" y="356"/>
                  <a:pt x="1033" y="360"/>
                  <a:pt x="1046" y="367"/>
                </a:cubicBezTo>
                <a:cubicBezTo>
                  <a:pt x="1060" y="375"/>
                  <a:pt x="1067" y="390"/>
                  <a:pt x="1067" y="411"/>
                </a:cubicBezTo>
                <a:cubicBezTo>
                  <a:pt x="1067" y="424"/>
                  <a:pt x="1063" y="437"/>
                  <a:pt x="1056" y="451"/>
                </a:cubicBezTo>
                <a:cubicBezTo>
                  <a:pt x="1049" y="464"/>
                  <a:pt x="1039" y="476"/>
                  <a:pt x="1026" y="487"/>
                </a:cubicBezTo>
                <a:cubicBezTo>
                  <a:pt x="1013" y="497"/>
                  <a:pt x="997" y="506"/>
                  <a:pt x="978" y="512"/>
                </a:cubicBezTo>
                <a:cubicBezTo>
                  <a:pt x="959" y="519"/>
                  <a:pt x="937" y="522"/>
                  <a:pt x="913" y="522"/>
                </a:cubicBezTo>
                <a:cubicBezTo>
                  <a:pt x="886" y="522"/>
                  <a:pt x="864" y="516"/>
                  <a:pt x="848" y="502"/>
                </a:cubicBezTo>
                <a:cubicBezTo>
                  <a:pt x="832" y="488"/>
                  <a:pt x="824" y="470"/>
                  <a:pt x="824" y="446"/>
                </a:cubicBezTo>
                <a:cubicBezTo>
                  <a:pt x="824" y="437"/>
                  <a:pt x="825" y="428"/>
                  <a:pt x="828" y="421"/>
                </a:cubicBezTo>
                <a:cubicBezTo>
                  <a:pt x="831" y="413"/>
                  <a:pt x="834" y="406"/>
                  <a:pt x="838" y="401"/>
                </a:cubicBezTo>
                <a:cubicBezTo>
                  <a:pt x="842" y="395"/>
                  <a:pt x="846" y="390"/>
                  <a:pt x="850" y="387"/>
                </a:cubicBezTo>
                <a:cubicBezTo>
                  <a:pt x="854" y="383"/>
                  <a:pt x="858" y="380"/>
                  <a:pt x="861" y="378"/>
                </a:cubicBezTo>
                <a:cubicBezTo>
                  <a:pt x="855" y="374"/>
                  <a:pt x="851" y="369"/>
                  <a:pt x="847" y="363"/>
                </a:cubicBezTo>
                <a:cubicBezTo>
                  <a:pt x="844" y="357"/>
                  <a:pt x="842" y="350"/>
                  <a:pt x="842" y="341"/>
                </a:cubicBezTo>
                <a:cubicBezTo>
                  <a:pt x="842" y="333"/>
                  <a:pt x="844" y="325"/>
                  <a:pt x="847" y="319"/>
                </a:cubicBezTo>
                <a:cubicBezTo>
                  <a:pt x="850" y="312"/>
                  <a:pt x="854" y="307"/>
                  <a:pt x="858" y="303"/>
                </a:cubicBezTo>
                <a:cubicBezTo>
                  <a:pt x="861" y="298"/>
                  <a:pt x="865" y="295"/>
                  <a:pt x="869" y="292"/>
                </a:cubicBezTo>
                <a:cubicBezTo>
                  <a:pt x="873" y="290"/>
                  <a:pt x="876" y="288"/>
                  <a:pt x="877" y="287"/>
                </a:cubicBezTo>
                <a:cubicBezTo>
                  <a:pt x="864" y="280"/>
                  <a:pt x="855" y="270"/>
                  <a:pt x="848" y="257"/>
                </a:cubicBezTo>
                <a:cubicBezTo>
                  <a:pt x="841" y="244"/>
                  <a:pt x="837" y="228"/>
                  <a:pt x="837" y="209"/>
                </a:cubicBezTo>
                <a:cubicBezTo>
                  <a:pt x="837" y="195"/>
                  <a:pt x="840" y="182"/>
                  <a:pt x="845" y="171"/>
                </a:cubicBezTo>
                <a:cubicBezTo>
                  <a:pt x="850" y="160"/>
                  <a:pt x="857" y="150"/>
                  <a:pt x="865" y="142"/>
                </a:cubicBezTo>
                <a:cubicBezTo>
                  <a:pt x="874" y="135"/>
                  <a:pt x="884" y="129"/>
                  <a:pt x="895" y="125"/>
                </a:cubicBezTo>
                <a:cubicBezTo>
                  <a:pt x="907" y="120"/>
                  <a:pt x="919" y="118"/>
                  <a:pt x="932" y="118"/>
                </a:cubicBezTo>
                <a:cubicBezTo>
                  <a:pt x="954" y="118"/>
                  <a:pt x="972" y="123"/>
                  <a:pt x="988" y="132"/>
                </a:cubicBezTo>
                <a:cubicBezTo>
                  <a:pt x="1068" y="120"/>
                  <a:pt x="1068" y="120"/>
                  <a:pt x="1068" y="120"/>
                </a:cubicBezTo>
                <a:cubicBezTo>
                  <a:pt x="1068" y="157"/>
                  <a:pt x="1068" y="157"/>
                  <a:pt x="1068" y="157"/>
                </a:cubicBezTo>
                <a:lnTo>
                  <a:pt x="1013" y="157"/>
                </a:lnTo>
                <a:close/>
                <a:moveTo>
                  <a:pt x="1034" y="415"/>
                </a:moveTo>
                <a:cubicBezTo>
                  <a:pt x="1034" y="403"/>
                  <a:pt x="1029" y="396"/>
                  <a:pt x="1020" y="393"/>
                </a:cubicBezTo>
                <a:cubicBezTo>
                  <a:pt x="1010" y="390"/>
                  <a:pt x="997" y="388"/>
                  <a:pt x="981" y="388"/>
                </a:cubicBezTo>
                <a:cubicBezTo>
                  <a:pt x="906" y="388"/>
                  <a:pt x="906" y="388"/>
                  <a:pt x="906" y="388"/>
                </a:cubicBezTo>
                <a:cubicBezTo>
                  <a:pt x="898" y="388"/>
                  <a:pt x="891" y="388"/>
                  <a:pt x="884" y="387"/>
                </a:cubicBezTo>
                <a:cubicBezTo>
                  <a:pt x="881" y="388"/>
                  <a:pt x="879" y="390"/>
                  <a:pt x="876" y="394"/>
                </a:cubicBezTo>
                <a:cubicBezTo>
                  <a:pt x="873" y="397"/>
                  <a:pt x="871" y="400"/>
                  <a:pt x="868" y="405"/>
                </a:cubicBezTo>
                <a:cubicBezTo>
                  <a:pt x="865" y="409"/>
                  <a:pt x="863" y="414"/>
                  <a:pt x="861" y="420"/>
                </a:cubicBezTo>
                <a:cubicBezTo>
                  <a:pt x="860" y="425"/>
                  <a:pt x="859" y="431"/>
                  <a:pt x="859" y="438"/>
                </a:cubicBezTo>
                <a:cubicBezTo>
                  <a:pt x="859" y="455"/>
                  <a:pt x="864" y="468"/>
                  <a:pt x="874" y="477"/>
                </a:cubicBezTo>
                <a:cubicBezTo>
                  <a:pt x="884" y="486"/>
                  <a:pt x="901" y="490"/>
                  <a:pt x="924" y="490"/>
                </a:cubicBezTo>
                <a:cubicBezTo>
                  <a:pt x="942" y="490"/>
                  <a:pt x="958" y="488"/>
                  <a:pt x="972" y="483"/>
                </a:cubicBezTo>
                <a:cubicBezTo>
                  <a:pt x="985" y="478"/>
                  <a:pt x="997" y="472"/>
                  <a:pt x="1006" y="464"/>
                </a:cubicBezTo>
                <a:cubicBezTo>
                  <a:pt x="1015" y="457"/>
                  <a:pt x="1022" y="449"/>
                  <a:pt x="1027" y="440"/>
                </a:cubicBezTo>
                <a:cubicBezTo>
                  <a:pt x="1031" y="431"/>
                  <a:pt x="1034" y="422"/>
                  <a:pt x="1034" y="415"/>
                </a:cubicBezTo>
                <a:close/>
                <a:moveTo>
                  <a:pt x="990" y="209"/>
                </a:moveTo>
                <a:cubicBezTo>
                  <a:pt x="990" y="188"/>
                  <a:pt x="985" y="173"/>
                  <a:pt x="974" y="162"/>
                </a:cubicBezTo>
                <a:cubicBezTo>
                  <a:pt x="964" y="152"/>
                  <a:pt x="950" y="146"/>
                  <a:pt x="932" y="146"/>
                </a:cubicBezTo>
                <a:cubicBezTo>
                  <a:pt x="915" y="146"/>
                  <a:pt x="901" y="152"/>
                  <a:pt x="890" y="163"/>
                </a:cubicBezTo>
                <a:cubicBezTo>
                  <a:pt x="879" y="174"/>
                  <a:pt x="873" y="189"/>
                  <a:pt x="873" y="209"/>
                </a:cubicBezTo>
                <a:cubicBezTo>
                  <a:pt x="873" y="230"/>
                  <a:pt x="879" y="246"/>
                  <a:pt x="890" y="257"/>
                </a:cubicBezTo>
                <a:cubicBezTo>
                  <a:pt x="900" y="267"/>
                  <a:pt x="915" y="272"/>
                  <a:pt x="932" y="272"/>
                </a:cubicBezTo>
                <a:cubicBezTo>
                  <a:pt x="949" y="272"/>
                  <a:pt x="963" y="267"/>
                  <a:pt x="974" y="256"/>
                </a:cubicBezTo>
                <a:cubicBezTo>
                  <a:pt x="985" y="245"/>
                  <a:pt x="990" y="230"/>
                  <a:pt x="990" y="209"/>
                </a:cubicBezTo>
                <a:close/>
                <a:moveTo>
                  <a:pt x="1309" y="384"/>
                </a:moveTo>
                <a:cubicBezTo>
                  <a:pt x="1285" y="397"/>
                  <a:pt x="1257" y="404"/>
                  <a:pt x="1225" y="404"/>
                </a:cubicBezTo>
                <a:cubicBezTo>
                  <a:pt x="1187" y="404"/>
                  <a:pt x="1157" y="391"/>
                  <a:pt x="1137" y="366"/>
                </a:cubicBezTo>
                <a:cubicBezTo>
                  <a:pt x="1117" y="341"/>
                  <a:pt x="1107" y="306"/>
                  <a:pt x="1107" y="261"/>
                </a:cubicBezTo>
                <a:cubicBezTo>
                  <a:pt x="1107" y="240"/>
                  <a:pt x="1110" y="221"/>
                  <a:pt x="1115" y="203"/>
                </a:cubicBezTo>
                <a:cubicBezTo>
                  <a:pt x="1120" y="186"/>
                  <a:pt x="1127" y="171"/>
                  <a:pt x="1137" y="159"/>
                </a:cubicBezTo>
                <a:cubicBezTo>
                  <a:pt x="1146" y="146"/>
                  <a:pt x="1158" y="137"/>
                  <a:pt x="1171" y="130"/>
                </a:cubicBezTo>
                <a:cubicBezTo>
                  <a:pt x="1185" y="123"/>
                  <a:pt x="1200" y="120"/>
                  <a:pt x="1217" y="120"/>
                </a:cubicBezTo>
                <a:cubicBezTo>
                  <a:pt x="1233" y="120"/>
                  <a:pt x="1246" y="122"/>
                  <a:pt x="1257" y="127"/>
                </a:cubicBezTo>
                <a:cubicBezTo>
                  <a:pt x="1268" y="132"/>
                  <a:pt x="1277" y="138"/>
                  <a:pt x="1285" y="147"/>
                </a:cubicBezTo>
                <a:cubicBezTo>
                  <a:pt x="1292" y="156"/>
                  <a:pt x="1298" y="166"/>
                  <a:pt x="1301" y="178"/>
                </a:cubicBezTo>
                <a:cubicBezTo>
                  <a:pt x="1305" y="190"/>
                  <a:pt x="1306" y="203"/>
                  <a:pt x="1306" y="218"/>
                </a:cubicBezTo>
                <a:cubicBezTo>
                  <a:pt x="1306" y="251"/>
                  <a:pt x="1306" y="251"/>
                  <a:pt x="1306" y="251"/>
                </a:cubicBezTo>
                <a:cubicBezTo>
                  <a:pt x="1144" y="251"/>
                  <a:pt x="1144" y="251"/>
                  <a:pt x="1144" y="251"/>
                </a:cubicBezTo>
                <a:cubicBezTo>
                  <a:pt x="1144" y="291"/>
                  <a:pt x="1151" y="321"/>
                  <a:pt x="1165" y="341"/>
                </a:cubicBezTo>
                <a:cubicBezTo>
                  <a:pt x="1179" y="360"/>
                  <a:pt x="1203" y="370"/>
                  <a:pt x="1235" y="370"/>
                </a:cubicBezTo>
                <a:cubicBezTo>
                  <a:pt x="1246" y="370"/>
                  <a:pt x="1256" y="369"/>
                  <a:pt x="1266" y="366"/>
                </a:cubicBezTo>
                <a:cubicBezTo>
                  <a:pt x="1275" y="363"/>
                  <a:pt x="1285" y="359"/>
                  <a:pt x="1295" y="354"/>
                </a:cubicBezTo>
                <a:lnTo>
                  <a:pt x="1309" y="384"/>
                </a:lnTo>
                <a:close/>
                <a:moveTo>
                  <a:pt x="1270" y="222"/>
                </a:moveTo>
                <a:cubicBezTo>
                  <a:pt x="1270" y="199"/>
                  <a:pt x="1266" y="182"/>
                  <a:pt x="1257" y="169"/>
                </a:cubicBezTo>
                <a:cubicBezTo>
                  <a:pt x="1249" y="156"/>
                  <a:pt x="1235" y="149"/>
                  <a:pt x="1215" y="149"/>
                </a:cubicBezTo>
                <a:cubicBezTo>
                  <a:pt x="1196" y="149"/>
                  <a:pt x="1181" y="156"/>
                  <a:pt x="1169" y="169"/>
                </a:cubicBezTo>
                <a:cubicBezTo>
                  <a:pt x="1157" y="182"/>
                  <a:pt x="1150" y="200"/>
                  <a:pt x="1146" y="222"/>
                </a:cubicBezTo>
                <a:lnTo>
                  <a:pt x="1270" y="222"/>
                </a:lnTo>
                <a:close/>
                <a:moveTo>
                  <a:pt x="1472" y="398"/>
                </a:moveTo>
                <a:cubicBezTo>
                  <a:pt x="1436" y="398"/>
                  <a:pt x="1436" y="398"/>
                  <a:pt x="1436" y="398"/>
                </a:cubicBezTo>
                <a:cubicBezTo>
                  <a:pt x="1346" y="128"/>
                  <a:pt x="1346" y="128"/>
                  <a:pt x="1346" y="128"/>
                </a:cubicBezTo>
                <a:cubicBezTo>
                  <a:pt x="1383" y="118"/>
                  <a:pt x="1383" y="118"/>
                  <a:pt x="1383" y="118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456" y="347"/>
                  <a:pt x="1456" y="347"/>
                  <a:pt x="1456" y="347"/>
                </a:cubicBezTo>
                <a:cubicBezTo>
                  <a:pt x="1532" y="126"/>
                  <a:pt x="1532" y="126"/>
                  <a:pt x="1532" y="126"/>
                </a:cubicBezTo>
                <a:cubicBezTo>
                  <a:pt x="1570" y="126"/>
                  <a:pt x="1570" y="126"/>
                  <a:pt x="1570" y="126"/>
                </a:cubicBezTo>
                <a:lnTo>
                  <a:pt x="1472" y="398"/>
                </a:lnTo>
                <a:close/>
                <a:moveTo>
                  <a:pt x="1681" y="57"/>
                </a:moveTo>
                <a:cubicBezTo>
                  <a:pt x="1681" y="65"/>
                  <a:pt x="1678" y="72"/>
                  <a:pt x="1673" y="78"/>
                </a:cubicBezTo>
                <a:cubicBezTo>
                  <a:pt x="1667" y="83"/>
                  <a:pt x="1660" y="86"/>
                  <a:pt x="1653" y="86"/>
                </a:cubicBezTo>
                <a:cubicBezTo>
                  <a:pt x="1645" y="86"/>
                  <a:pt x="1638" y="83"/>
                  <a:pt x="1632" y="78"/>
                </a:cubicBezTo>
                <a:cubicBezTo>
                  <a:pt x="1626" y="72"/>
                  <a:pt x="1623" y="65"/>
                  <a:pt x="1623" y="57"/>
                </a:cubicBezTo>
                <a:cubicBezTo>
                  <a:pt x="1623" y="48"/>
                  <a:pt x="1626" y="41"/>
                  <a:pt x="1632" y="36"/>
                </a:cubicBezTo>
                <a:cubicBezTo>
                  <a:pt x="1638" y="30"/>
                  <a:pt x="1645" y="28"/>
                  <a:pt x="1653" y="28"/>
                </a:cubicBezTo>
                <a:cubicBezTo>
                  <a:pt x="1660" y="28"/>
                  <a:pt x="1667" y="30"/>
                  <a:pt x="1673" y="36"/>
                </a:cubicBezTo>
                <a:cubicBezTo>
                  <a:pt x="1678" y="41"/>
                  <a:pt x="1681" y="48"/>
                  <a:pt x="1681" y="57"/>
                </a:cubicBezTo>
                <a:close/>
                <a:moveTo>
                  <a:pt x="1634" y="398"/>
                </a:moveTo>
                <a:cubicBezTo>
                  <a:pt x="1634" y="186"/>
                  <a:pt x="1634" y="186"/>
                  <a:pt x="1634" y="186"/>
                </a:cubicBezTo>
                <a:cubicBezTo>
                  <a:pt x="1626" y="128"/>
                  <a:pt x="1626" y="128"/>
                  <a:pt x="1626" y="128"/>
                </a:cubicBezTo>
                <a:cubicBezTo>
                  <a:pt x="1671" y="121"/>
                  <a:pt x="1671" y="121"/>
                  <a:pt x="1671" y="121"/>
                </a:cubicBezTo>
                <a:cubicBezTo>
                  <a:pt x="1671" y="398"/>
                  <a:pt x="1671" y="398"/>
                  <a:pt x="1671" y="398"/>
                </a:cubicBezTo>
                <a:lnTo>
                  <a:pt x="1634" y="398"/>
                </a:lnTo>
                <a:close/>
                <a:moveTo>
                  <a:pt x="1932" y="398"/>
                </a:moveTo>
                <a:cubicBezTo>
                  <a:pt x="1932" y="220"/>
                  <a:pt x="1932" y="220"/>
                  <a:pt x="1932" y="220"/>
                </a:cubicBezTo>
                <a:cubicBezTo>
                  <a:pt x="1932" y="198"/>
                  <a:pt x="1927" y="181"/>
                  <a:pt x="1919" y="170"/>
                </a:cubicBezTo>
                <a:cubicBezTo>
                  <a:pt x="1910" y="158"/>
                  <a:pt x="1895" y="153"/>
                  <a:pt x="1875" y="153"/>
                </a:cubicBezTo>
                <a:cubicBezTo>
                  <a:pt x="1860" y="153"/>
                  <a:pt x="1848" y="155"/>
                  <a:pt x="1838" y="161"/>
                </a:cubicBezTo>
                <a:cubicBezTo>
                  <a:pt x="1827" y="166"/>
                  <a:pt x="1817" y="173"/>
                  <a:pt x="1808" y="181"/>
                </a:cubicBezTo>
                <a:cubicBezTo>
                  <a:pt x="1808" y="398"/>
                  <a:pt x="1808" y="398"/>
                  <a:pt x="1808" y="398"/>
                </a:cubicBezTo>
                <a:cubicBezTo>
                  <a:pt x="1771" y="398"/>
                  <a:pt x="1771" y="398"/>
                  <a:pt x="1771" y="398"/>
                </a:cubicBezTo>
                <a:cubicBezTo>
                  <a:pt x="1771" y="186"/>
                  <a:pt x="1771" y="186"/>
                  <a:pt x="1771" y="186"/>
                </a:cubicBezTo>
                <a:cubicBezTo>
                  <a:pt x="1763" y="128"/>
                  <a:pt x="1763" y="128"/>
                  <a:pt x="1763" y="128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5" y="154"/>
                  <a:pt x="1805" y="154"/>
                  <a:pt x="1805" y="154"/>
                </a:cubicBezTo>
                <a:cubicBezTo>
                  <a:pt x="1806" y="154"/>
                  <a:pt x="1806" y="154"/>
                  <a:pt x="1806" y="154"/>
                </a:cubicBezTo>
                <a:cubicBezTo>
                  <a:pt x="1817" y="143"/>
                  <a:pt x="1829" y="135"/>
                  <a:pt x="1842" y="129"/>
                </a:cubicBezTo>
                <a:cubicBezTo>
                  <a:pt x="1856" y="123"/>
                  <a:pt x="1871" y="120"/>
                  <a:pt x="1887" y="120"/>
                </a:cubicBezTo>
                <a:cubicBezTo>
                  <a:pt x="1899" y="120"/>
                  <a:pt x="1909" y="121"/>
                  <a:pt x="1919" y="125"/>
                </a:cubicBezTo>
                <a:cubicBezTo>
                  <a:pt x="1929" y="129"/>
                  <a:pt x="1938" y="134"/>
                  <a:pt x="1945" y="141"/>
                </a:cubicBezTo>
                <a:cubicBezTo>
                  <a:pt x="1952" y="149"/>
                  <a:pt x="1958" y="158"/>
                  <a:pt x="1962" y="168"/>
                </a:cubicBezTo>
                <a:cubicBezTo>
                  <a:pt x="1966" y="178"/>
                  <a:pt x="1968" y="191"/>
                  <a:pt x="1968" y="204"/>
                </a:cubicBezTo>
                <a:cubicBezTo>
                  <a:pt x="1968" y="398"/>
                  <a:pt x="1968" y="398"/>
                  <a:pt x="1968" y="398"/>
                </a:cubicBezTo>
                <a:lnTo>
                  <a:pt x="1932" y="398"/>
                </a:lnTo>
                <a:close/>
                <a:moveTo>
                  <a:pt x="2229" y="157"/>
                </a:moveTo>
                <a:cubicBezTo>
                  <a:pt x="2238" y="172"/>
                  <a:pt x="2243" y="189"/>
                  <a:pt x="2243" y="209"/>
                </a:cubicBezTo>
                <a:cubicBezTo>
                  <a:pt x="2243" y="224"/>
                  <a:pt x="2241" y="237"/>
                  <a:pt x="2236" y="248"/>
                </a:cubicBezTo>
                <a:cubicBezTo>
                  <a:pt x="2231" y="259"/>
                  <a:pt x="2224" y="269"/>
                  <a:pt x="2216" y="277"/>
                </a:cubicBezTo>
                <a:cubicBezTo>
                  <a:pt x="2207" y="285"/>
                  <a:pt x="2197" y="291"/>
                  <a:pt x="2186" y="295"/>
                </a:cubicBezTo>
                <a:cubicBezTo>
                  <a:pt x="2174" y="299"/>
                  <a:pt x="2162" y="301"/>
                  <a:pt x="2149" y="301"/>
                </a:cubicBezTo>
                <a:cubicBezTo>
                  <a:pt x="2143" y="301"/>
                  <a:pt x="2138" y="300"/>
                  <a:pt x="2132" y="300"/>
                </a:cubicBezTo>
                <a:cubicBezTo>
                  <a:pt x="2127" y="299"/>
                  <a:pt x="2122" y="298"/>
                  <a:pt x="2117" y="297"/>
                </a:cubicBezTo>
                <a:cubicBezTo>
                  <a:pt x="2111" y="300"/>
                  <a:pt x="2106" y="305"/>
                  <a:pt x="2102" y="311"/>
                </a:cubicBezTo>
                <a:cubicBezTo>
                  <a:pt x="2098" y="317"/>
                  <a:pt x="2095" y="324"/>
                  <a:pt x="2095" y="332"/>
                </a:cubicBezTo>
                <a:cubicBezTo>
                  <a:pt x="2095" y="342"/>
                  <a:pt x="2099" y="348"/>
                  <a:pt x="2106" y="351"/>
                </a:cubicBezTo>
                <a:cubicBezTo>
                  <a:pt x="2113" y="354"/>
                  <a:pt x="2121" y="356"/>
                  <a:pt x="2131" y="356"/>
                </a:cubicBezTo>
                <a:cubicBezTo>
                  <a:pt x="2207" y="356"/>
                  <a:pt x="2207" y="356"/>
                  <a:pt x="2207" y="356"/>
                </a:cubicBezTo>
                <a:cubicBezTo>
                  <a:pt x="2231" y="356"/>
                  <a:pt x="2249" y="360"/>
                  <a:pt x="2263" y="367"/>
                </a:cubicBezTo>
                <a:cubicBezTo>
                  <a:pt x="2276" y="375"/>
                  <a:pt x="2283" y="390"/>
                  <a:pt x="2283" y="411"/>
                </a:cubicBezTo>
                <a:cubicBezTo>
                  <a:pt x="2283" y="424"/>
                  <a:pt x="2280" y="437"/>
                  <a:pt x="2273" y="451"/>
                </a:cubicBezTo>
                <a:cubicBezTo>
                  <a:pt x="2266" y="464"/>
                  <a:pt x="2256" y="476"/>
                  <a:pt x="2243" y="487"/>
                </a:cubicBezTo>
                <a:cubicBezTo>
                  <a:pt x="2230" y="497"/>
                  <a:pt x="2214" y="506"/>
                  <a:pt x="2195" y="512"/>
                </a:cubicBezTo>
                <a:cubicBezTo>
                  <a:pt x="2176" y="519"/>
                  <a:pt x="2154" y="522"/>
                  <a:pt x="2129" y="522"/>
                </a:cubicBezTo>
                <a:cubicBezTo>
                  <a:pt x="2102" y="522"/>
                  <a:pt x="2080" y="516"/>
                  <a:pt x="2064" y="502"/>
                </a:cubicBezTo>
                <a:cubicBezTo>
                  <a:pt x="2048" y="488"/>
                  <a:pt x="2040" y="470"/>
                  <a:pt x="2040" y="446"/>
                </a:cubicBezTo>
                <a:cubicBezTo>
                  <a:pt x="2040" y="437"/>
                  <a:pt x="2042" y="428"/>
                  <a:pt x="2044" y="421"/>
                </a:cubicBezTo>
                <a:cubicBezTo>
                  <a:pt x="2047" y="413"/>
                  <a:pt x="2050" y="406"/>
                  <a:pt x="2054" y="401"/>
                </a:cubicBezTo>
                <a:cubicBezTo>
                  <a:pt x="2059" y="395"/>
                  <a:pt x="2063" y="390"/>
                  <a:pt x="2067" y="387"/>
                </a:cubicBezTo>
                <a:cubicBezTo>
                  <a:pt x="2071" y="383"/>
                  <a:pt x="2074" y="380"/>
                  <a:pt x="2077" y="378"/>
                </a:cubicBezTo>
                <a:cubicBezTo>
                  <a:pt x="2072" y="374"/>
                  <a:pt x="2067" y="369"/>
                  <a:pt x="2064" y="363"/>
                </a:cubicBezTo>
                <a:cubicBezTo>
                  <a:pt x="2060" y="357"/>
                  <a:pt x="2059" y="350"/>
                  <a:pt x="2059" y="341"/>
                </a:cubicBezTo>
                <a:cubicBezTo>
                  <a:pt x="2059" y="333"/>
                  <a:pt x="2060" y="325"/>
                  <a:pt x="2063" y="319"/>
                </a:cubicBezTo>
                <a:cubicBezTo>
                  <a:pt x="2067" y="312"/>
                  <a:pt x="2070" y="307"/>
                  <a:pt x="2074" y="303"/>
                </a:cubicBezTo>
                <a:cubicBezTo>
                  <a:pt x="2078" y="298"/>
                  <a:pt x="2082" y="295"/>
                  <a:pt x="2086" y="292"/>
                </a:cubicBezTo>
                <a:cubicBezTo>
                  <a:pt x="2089" y="290"/>
                  <a:pt x="2092" y="288"/>
                  <a:pt x="2093" y="287"/>
                </a:cubicBezTo>
                <a:cubicBezTo>
                  <a:pt x="2081" y="280"/>
                  <a:pt x="2071" y="270"/>
                  <a:pt x="2064" y="257"/>
                </a:cubicBezTo>
                <a:cubicBezTo>
                  <a:pt x="2057" y="244"/>
                  <a:pt x="2054" y="228"/>
                  <a:pt x="2054" y="209"/>
                </a:cubicBezTo>
                <a:cubicBezTo>
                  <a:pt x="2054" y="195"/>
                  <a:pt x="2056" y="182"/>
                  <a:pt x="2061" y="171"/>
                </a:cubicBezTo>
                <a:cubicBezTo>
                  <a:pt x="2066" y="160"/>
                  <a:pt x="2073" y="150"/>
                  <a:pt x="2082" y="142"/>
                </a:cubicBezTo>
                <a:cubicBezTo>
                  <a:pt x="2090" y="135"/>
                  <a:pt x="2100" y="129"/>
                  <a:pt x="2112" y="125"/>
                </a:cubicBezTo>
                <a:cubicBezTo>
                  <a:pt x="2123" y="120"/>
                  <a:pt x="2135" y="118"/>
                  <a:pt x="2149" y="118"/>
                </a:cubicBezTo>
                <a:cubicBezTo>
                  <a:pt x="2170" y="118"/>
                  <a:pt x="2189" y="123"/>
                  <a:pt x="2204" y="132"/>
                </a:cubicBezTo>
                <a:cubicBezTo>
                  <a:pt x="2284" y="120"/>
                  <a:pt x="2284" y="120"/>
                  <a:pt x="2284" y="120"/>
                </a:cubicBezTo>
                <a:cubicBezTo>
                  <a:pt x="2284" y="157"/>
                  <a:pt x="2284" y="157"/>
                  <a:pt x="2284" y="157"/>
                </a:cubicBezTo>
                <a:lnTo>
                  <a:pt x="2229" y="157"/>
                </a:lnTo>
                <a:close/>
                <a:moveTo>
                  <a:pt x="2250" y="415"/>
                </a:moveTo>
                <a:cubicBezTo>
                  <a:pt x="2250" y="403"/>
                  <a:pt x="2245" y="396"/>
                  <a:pt x="2236" y="393"/>
                </a:cubicBezTo>
                <a:cubicBezTo>
                  <a:pt x="2227" y="390"/>
                  <a:pt x="2214" y="388"/>
                  <a:pt x="2198" y="388"/>
                </a:cubicBezTo>
                <a:cubicBezTo>
                  <a:pt x="2122" y="388"/>
                  <a:pt x="2122" y="388"/>
                  <a:pt x="2122" y="388"/>
                </a:cubicBezTo>
                <a:cubicBezTo>
                  <a:pt x="2115" y="388"/>
                  <a:pt x="2107" y="388"/>
                  <a:pt x="2100" y="387"/>
                </a:cubicBezTo>
                <a:cubicBezTo>
                  <a:pt x="2098" y="388"/>
                  <a:pt x="2095" y="390"/>
                  <a:pt x="2093" y="394"/>
                </a:cubicBezTo>
                <a:cubicBezTo>
                  <a:pt x="2090" y="397"/>
                  <a:pt x="2087" y="400"/>
                  <a:pt x="2084" y="405"/>
                </a:cubicBezTo>
                <a:cubicBezTo>
                  <a:pt x="2082" y="409"/>
                  <a:pt x="2079" y="414"/>
                  <a:pt x="2078" y="420"/>
                </a:cubicBezTo>
                <a:cubicBezTo>
                  <a:pt x="2076" y="425"/>
                  <a:pt x="2075" y="431"/>
                  <a:pt x="2075" y="438"/>
                </a:cubicBezTo>
                <a:cubicBezTo>
                  <a:pt x="2075" y="455"/>
                  <a:pt x="2080" y="468"/>
                  <a:pt x="2091" y="477"/>
                </a:cubicBezTo>
                <a:cubicBezTo>
                  <a:pt x="2101" y="486"/>
                  <a:pt x="2117" y="490"/>
                  <a:pt x="2140" y="490"/>
                </a:cubicBezTo>
                <a:cubicBezTo>
                  <a:pt x="2158" y="490"/>
                  <a:pt x="2174" y="488"/>
                  <a:pt x="2188" y="483"/>
                </a:cubicBezTo>
                <a:cubicBezTo>
                  <a:pt x="2202" y="478"/>
                  <a:pt x="2213" y="472"/>
                  <a:pt x="2222" y="464"/>
                </a:cubicBezTo>
                <a:cubicBezTo>
                  <a:pt x="2231" y="457"/>
                  <a:pt x="2238" y="449"/>
                  <a:pt x="2243" y="440"/>
                </a:cubicBezTo>
                <a:cubicBezTo>
                  <a:pt x="2248" y="431"/>
                  <a:pt x="2250" y="422"/>
                  <a:pt x="2250" y="415"/>
                </a:cubicBezTo>
                <a:close/>
                <a:moveTo>
                  <a:pt x="2207" y="209"/>
                </a:moveTo>
                <a:cubicBezTo>
                  <a:pt x="2207" y="188"/>
                  <a:pt x="2202" y="173"/>
                  <a:pt x="2191" y="162"/>
                </a:cubicBezTo>
                <a:cubicBezTo>
                  <a:pt x="2180" y="152"/>
                  <a:pt x="2166" y="146"/>
                  <a:pt x="2149" y="146"/>
                </a:cubicBezTo>
                <a:cubicBezTo>
                  <a:pt x="2132" y="146"/>
                  <a:pt x="2118" y="152"/>
                  <a:pt x="2107" y="163"/>
                </a:cubicBezTo>
                <a:cubicBezTo>
                  <a:pt x="2095" y="174"/>
                  <a:pt x="2090" y="189"/>
                  <a:pt x="2090" y="209"/>
                </a:cubicBezTo>
                <a:cubicBezTo>
                  <a:pt x="2090" y="230"/>
                  <a:pt x="2095" y="246"/>
                  <a:pt x="2106" y="257"/>
                </a:cubicBezTo>
                <a:cubicBezTo>
                  <a:pt x="2117" y="267"/>
                  <a:pt x="2131" y="272"/>
                  <a:pt x="2149" y="272"/>
                </a:cubicBezTo>
                <a:cubicBezTo>
                  <a:pt x="2165" y="272"/>
                  <a:pt x="2179" y="267"/>
                  <a:pt x="2190" y="256"/>
                </a:cubicBezTo>
                <a:cubicBezTo>
                  <a:pt x="2201" y="245"/>
                  <a:pt x="2207" y="230"/>
                  <a:pt x="2207" y="209"/>
                </a:cubicBezTo>
                <a:close/>
                <a:moveTo>
                  <a:pt x="2502" y="321"/>
                </a:moveTo>
                <a:cubicBezTo>
                  <a:pt x="2502" y="334"/>
                  <a:pt x="2500" y="345"/>
                  <a:pt x="2496" y="355"/>
                </a:cubicBezTo>
                <a:cubicBezTo>
                  <a:pt x="2491" y="365"/>
                  <a:pt x="2485" y="373"/>
                  <a:pt x="2476" y="381"/>
                </a:cubicBezTo>
                <a:cubicBezTo>
                  <a:pt x="2468" y="388"/>
                  <a:pt x="2458" y="394"/>
                  <a:pt x="2447" y="398"/>
                </a:cubicBezTo>
                <a:cubicBezTo>
                  <a:pt x="2435" y="401"/>
                  <a:pt x="2422" y="403"/>
                  <a:pt x="2409" y="403"/>
                </a:cubicBezTo>
                <a:cubicBezTo>
                  <a:pt x="2395" y="403"/>
                  <a:pt x="2382" y="402"/>
                  <a:pt x="2369" y="400"/>
                </a:cubicBezTo>
                <a:cubicBezTo>
                  <a:pt x="2356" y="398"/>
                  <a:pt x="2344" y="394"/>
                  <a:pt x="2333" y="389"/>
                </a:cubicBezTo>
                <a:cubicBezTo>
                  <a:pt x="2346" y="356"/>
                  <a:pt x="2346" y="356"/>
                  <a:pt x="2346" y="356"/>
                </a:cubicBezTo>
                <a:cubicBezTo>
                  <a:pt x="2355" y="360"/>
                  <a:pt x="2365" y="364"/>
                  <a:pt x="2376" y="366"/>
                </a:cubicBezTo>
                <a:cubicBezTo>
                  <a:pt x="2386" y="369"/>
                  <a:pt x="2397" y="371"/>
                  <a:pt x="2407" y="371"/>
                </a:cubicBezTo>
                <a:cubicBezTo>
                  <a:pt x="2424" y="371"/>
                  <a:pt x="2438" y="367"/>
                  <a:pt x="2448" y="360"/>
                </a:cubicBezTo>
                <a:cubicBezTo>
                  <a:pt x="2459" y="353"/>
                  <a:pt x="2464" y="342"/>
                  <a:pt x="2464" y="328"/>
                </a:cubicBezTo>
                <a:cubicBezTo>
                  <a:pt x="2464" y="316"/>
                  <a:pt x="2461" y="308"/>
                  <a:pt x="2456" y="303"/>
                </a:cubicBezTo>
                <a:cubicBezTo>
                  <a:pt x="2450" y="298"/>
                  <a:pt x="2443" y="293"/>
                  <a:pt x="2433" y="288"/>
                </a:cubicBezTo>
                <a:cubicBezTo>
                  <a:pt x="2380" y="263"/>
                  <a:pt x="2380" y="263"/>
                  <a:pt x="2380" y="263"/>
                </a:cubicBezTo>
                <a:cubicBezTo>
                  <a:pt x="2376" y="261"/>
                  <a:pt x="2371" y="259"/>
                  <a:pt x="2366" y="256"/>
                </a:cubicBezTo>
                <a:cubicBezTo>
                  <a:pt x="2360" y="253"/>
                  <a:pt x="2355" y="249"/>
                  <a:pt x="2349" y="243"/>
                </a:cubicBezTo>
                <a:cubicBezTo>
                  <a:pt x="2344" y="238"/>
                  <a:pt x="2340" y="231"/>
                  <a:pt x="2336" y="223"/>
                </a:cubicBezTo>
                <a:cubicBezTo>
                  <a:pt x="2332" y="215"/>
                  <a:pt x="2330" y="204"/>
                  <a:pt x="2330" y="192"/>
                </a:cubicBezTo>
                <a:cubicBezTo>
                  <a:pt x="2330" y="180"/>
                  <a:pt x="2333" y="169"/>
                  <a:pt x="2338" y="160"/>
                </a:cubicBezTo>
                <a:cubicBezTo>
                  <a:pt x="2343" y="150"/>
                  <a:pt x="2350" y="143"/>
                  <a:pt x="2358" y="137"/>
                </a:cubicBezTo>
                <a:cubicBezTo>
                  <a:pt x="2367" y="131"/>
                  <a:pt x="2377" y="127"/>
                  <a:pt x="2388" y="124"/>
                </a:cubicBezTo>
                <a:cubicBezTo>
                  <a:pt x="2398" y="121"/>
                  <a:pt x="2410" y="120"/>
                  <a:pt x="2421" y="120"/>
                </a:cubicBezTo>
                <a:cubicBezTo>
                  <a:pt x="2436" y="120"/>
                  <a:pt x="2449" y="121"/>
                  <a:pt x="2460" y="123"/>
                </a:cubicBezTo>
                <a:cubicBezTo>
                  <a:pt x="2471" y="125"/>
                  <a:pt x="2482" y="129"/>
                  <a:pt x="2493" y="134"/>
                </a:cubicBezTo>
                <a:cubicBezTo>
                  <a:pt x="2480" y="167"/>
                  <a:pt x="2480" y="167"/>
                  <a:pt x="2480" y="167"/>
                </a:cubicBezTo>
                <a:cubicBezTo>
                  <a:pt x="2470" y="163"/>
                  <a:pt x="2461" y="160"/>
                  <a:pt x="2452" y="157"/>
                </a:cubicBezTo>
                <a:cubicBezTo>
                  <a:pt x="2442" y="155"/>
                  <a:pt x="2432" y="153"/>
                  <a:pt x="2421" y="153"/>
                </a:cubicBezTo>
                <a:cubicBezTo>
                  <a:pt x="2404" y="153"/>
                  <a:pt x="2391" y="156"/>
                  <a:pt x="2382" y="162"/>
                </a:cubicBezTo>
                <a:cubicBezTo>
                  <a:pt x="2372" y="168"/>
                  <a:pt x="2367" y="177"/>
                  <a:pt x="2367" y="190"/>
                </a:cubicBezTo>
                <a:cubicBezTo>
                  <a:pt x="2367" y="196"/>
                  <a:pt x="2368" y="201"/>
                  <a:pt x="2370" y="205"/>
                </a:cubicBezTo>
                <a:cubicBezTo>
                  <a:pt x="2372" y="209"/>
                  <a:pt x="2375" y="213"/>
                  <a:pt x="2378" y="215"/>
                </a:cubicBezTo>
                <a:cubicBezTo>
                  <a:pt x="2381" y="218"/>
                  <a:pt x="2385" y="221"/>
                  <a:pt x="2388" y="223"/>
                </a:cubicBezTo>
                <a:cubicBezTo>
                  <a:pt x="2392" y="225"/>
                  <a:pt x="2395" y="226"/>
                  <a:pt x="2397" y="227"/>
                </a:cubicBezTo>
                <a:cubicBezTo>
                  <a:pt x="2452" y="254"/>
                  <a:pt x="2452" y="254"/>
                  <a:pt x="2452" y="254"/>
                </a:cubicBezTo>
                <a:cubicBezTo>
                  <a:pt x="2470" y="263"/>
                  <a:pt x="2483" y="273"/>
                  <a:pt x="2491" y="284"/>
                </a:cubicBezTo>
                <a:cubicBezTo>
                  <a:pt x="2499" y="295"/>
                  <a:pt x="2502" y="307"/>
                  <a:pt x="2502" y="321"/>
                </a:cubicBezTo>
                <a:close/>
                <a:moveTo>
                  <a:pt x="2741" y="402"/>
                </a:moveTo>
                <a:cubicBezTo>
                  <a:pt x="2737" y="375"/>
                  <a:pt x="2737" y="375"/>
                  <a:pt x="2737" y="375"/>
                </a:cubicBezTo>
                <a:cubicBezTo>
                  <a:pt x="2736" y="375"/>
                  <a:pt x="2736" y="375"/>
                  <a:pt x="2736" y="375"/>
                </a:cubicBezTo>
                <a:cubicBezTo>
                  <a:pt x="2726" y="384"/>
                  <a:pt x="2714" y="391"/>
                  <a:pt x="2702" y="396"/>
                </a:cubicBezTo>
                <a:cubicBezTo>
                  <a:pt x="2690" y="401"/>
                  <a:pt x="2676" y="404"/>
                  <a:pt x="2661" y="404"/>
                </a:cubicBezTo>
                <a:cubicBezTo>
                  <a:pt x="2646" y="404"/>
                  <a:pt x="2633" y="401"/>
                  <a:pt x="2621" y="396"/>
                </a:cubicBezTo>
                <a:cubicBezTo>
                  <a:pt x="2609" y="390"/>
                  <a:pt x="2599" y="382"/>
                  <a:pt x="2590" y="371"/>
                </a:cubicBezTo>
                <a:cubicBezTo>
                  <a:pt x="2581" y="359"/>
                  <a:pt x="2574" y="346"/>
                  <a:pt x="2569" y="330"/>
                </a:cubicBezTo>
                <a:cubicBezTo>
                  <a:pt x="2564" y="314"/>
                  <a:pt x="2561" y="296"/>
                  <a:pt x="2561" y="275"/>
                </a:cubicBezTo>
                <a:cubicBezTo>
                  <a:pt x="2561" y="252"/>
                  <a:pt x="2564" y="231"/>
                  <a:pt x="2570" y="212"/>
                </a:cubicBezTo>
                <a:cubicBezTo>
                  <a:pt x="2575" y="194"/>
                  <a:pt x="2584" y="178"/>
                  <a:pt x="2595" y="164"/>
                </a:cubicBezTo>
                <a:cubicBezTo>
                  <a:pt x="2606" y="151"/>
                  <a:pt x="2619" y="141"/>
                  <a:pt x="2635" y="133"/>
                </a:cubicBezTo>
                <a:cubicBezTo>
                  <a:pt x="2651" y="126"/>
                  <a:pt x="2670" y="123"/>
                  <a:pt x="2691" y="123"/>
                </a:cubicBezTo>
                <a:cubicBezTo>
                  <a:pt x="2701" y="123"/>
                  <a:pt x="2709" y="123"/>
                  <a:pt x="2716" y="124"/>
                </a:cubicBezTo>
                <a:cubicBezTo>
                  <a:pt x="2723" y="125"/>
                  <a:pt x="2729" y="126"/>
                  <a:pt x="2733" y="127"/>
                </a:cubicBezTo>
                <a:cubicBezTo>
                  <a:pt x="2733" y="64"/>
                  <a:pt x="2733" y="64"/>
                  <a:pt x="2733" y="64"/>
                </a:cubicBezTo>
                <a:cubicBezTo>
                  <a:pt x="2724" y="7"/>
                  <a:pt x="2724" y="7"/>
                  <a:pt x="2724" y="7"/>
                </a:cubicBezTo>
                <a:cubicBezTo>
                  <a:pt x="2769" y="0"/>
                  <a:pt x="2769" y="0"/>
                  <a:pt x="2769" y="0"/>
                </a:cubicBezTo>
                <a:cubicBezTo>
                  <a:pt x="2769" y="339"/>
                  <a:pt x="2769" y="339"/>
                  <a:pt x="2769" y="339"/>
                </a:cubicBezTo>
                <a:cubicBezTo>
                  <a:pt x="2777" y="396"/>
                  <a:pt x="2777" y="396"/>
                  <a:pt x="2777" y="396"/>
                </a:cubicBezTo>
                <a:lnTo>
                  <a:pt x="2741" y="402"/>
                </a:lnTo>
                <a:close/>
                <a:moveTo>
                  <a:pt x="2675" y="371"/>
                </a:moveTo>
                <a:cubicBezTo>
                  <a:pt x="2687" y="371"/>
                  <a:pt x="2698" y="369"/>
                  <a:pt x="2707" y="365"/>
                </a:cubicBezTo>
                <a:cubicBezTo>
                  <a:pt x="2716" y="360"/>
                  <a:pt x="2724" y="355"/>
                  <a:pt x="2733" y="348"/>
                </a:cubicBezTo>
                <a:cubicBezTo>
                  <a:pt x="2733" y="163"/>
                  <a:pt x="2733" y="163"/>
                  <a:pt x="2733" y="163"/>
                </a:cubicBezTo>
                <a:cubicBezTo>
                  <a:pt x="2728" y="161"/>
                  <a:pt x="2721" y="159"/>
                  <a:pt x="2714" y="157"/>
                </a:cubicBezTo>
                <a:cubicBezTo>
                  <a:pt x="2707" y="155"/>
                  <a:pt x="2697" y="154"/>
                  <a:pt x="2686" y="154"/>
                </a:cubicBezTo>
                <a:cubicBezTo>
                  <a:pt x="2671" y="154"/>
                  <a:pt x="2658" y="157"/>
                  <a:pt x="2648" y="163"/>
                </a:cubicBezTo>
                <a:cubicBezTo>
                  <a:pt x="2637" y="169"/>
                  <a:pt x="2628" y="176"/>
                  <a:pt x="2621" y="186"/>
                </a:cubicBezTo>
                <a:cubicBezTo>
                  <a:pt x="2614" y="196"/>
                  <a:pt x="2609" y="207"/>
                  <a:pt x="2605" y="220"/>
                </a:cubicBezTo>
                <a:cubicBezTo>
                  <a:pt x="2602" y="232"/>
                  <a:pt x="2600" y="245"/>
                  <a:pt x="2600" y="259"/>
                </a:cubicBezTo>
                <a:cubicBezTo>
                  <a:pt x="2600" y="276"/>
                  <a:pt x="2602" y="292"/>
                  <a:pt x="2604" y="306"/>
                </a:cubicBezTo>
                <a:cubicBezTo>
                  <a:pt x="2607" y="320"/>
                  <a:pt x="2611" y="331"/>
                  <a:pt x="2617" y="341"/>
                </a:cubicBezTo>
                <a:cubicBezTo>
                  <a:pt x="2622" y="351"/>
                  <a:pt x="2630" y="358"/>
                  <a:pt x="2640" y="364"/>
                </a:cubicBezTo>
                <a:cubicBezTo>
                  <a:pt x="2649" y="369"/>
                  <a:pt x="2661" y="371"/>
                  <a:pt x="2675" y="371"/>
                </a:cubicBezTo>
                <a:close/>
                <a:moveTo>
                  <a:pt x="2918" y="57"/>
                </a:moveTo>
                <a:cubicBezTo>
                  <a:pt x="2918" y="65"/>
                  <a:pt x="2915" y="72"/>
                  <a:pt x="2909" y="78"/>
                </a:cubicBezTo>
                <a:cubicBezTo>
                  <a:pt x="2904" y="83"/>
                  <a:pt x="2897" y="86"/>
                  <a:pt x="2889" y="86"/>
                </a:cubicBezTo>
                <a:cubicBezTo>
                  <a:pt x="2882" y="86"/>
                  <a:pt x="2875" y="83"/>
                  <a:pt x="2869" y="78"/>
                </a:cubicBezTo>
                <a:cubicBezTo>
                  <a:pt x="2863" y="72"/>
                  <a:pt x="2860" y="65"/>
                  <a:pt x="2860" y="57"/>
                </a:cubicBezTo>
                <a:cubicBezTo>
                  <a:pt x="2860" y="48"/>
                  <a:pt x="2863" y="41"/>
                  <a:pt x="2869" y="36"/>
                </a:cubicBezTo>
                <a:cubicBezTo>
                  <a:pt x="2875" y="30"/>
                  <a:pt x="2882" y="28"/>
                  <a:pt x="2889" y="28"/>
                </a:cubicBezTo>
                <a:cubicBezTo>
                  <a:pt x="2897" y="28"/>
                  <a:pt x="2904" y="30"/>
                  <a:pt x="2909" y="36"/>
                </a:cubicBezTo>
                <a:cubicBezTo>
                  <a:pt x="2915" y="41"/>
                  <a:pt x="2918" y="48"/>
                  <a:pt x="2918" y="57"/>
                </a:cubicBezTo>
                <a:close/>
                <a:moveTo>
                  <a:pt x="2871" y="398"/>
                </a:moveTo>
                <a:cubicBezTo>
                  <a:pt x="2871" y="186"/>
                  <a:pt x="2871" y="186"/>
                  <a:pt x="2871" y="186"/>
                </a:cubicBezTo>
                <a:cubicBezTo>
                  <a:pt x="2863" y="128"/>
                  <a:pt x="2863" y="128"/>
                  <a:pt x="2863" y="128"/>
                </a:cubicBezTo>
                <a:cubicBezTo>
                  <a:pt x="2907" y="121"/>
                  <a:pt x="2907" y="121"/>
                  <a:pt x="2907" y="121"/>
                </a:cubicBezTo>
                <a:cubicBezTo>
                  <a:pt x="2907" y="398"/>
                  <a:pt x="2907" y="398"/>
                  <a:pt x="2907" y="398"/>
                </a:cubicBezTo>
                <a:lnTo>
                  <a:pt x="2871" y="398"/>
                </a:lnTo>
                <a:close/>
                <a:moveTo>
                  <a:pt x="3190" y="384"/>
                </a:moveTo>
                <a:cubicBezTo>
                  <a:pt x="3166" y="397"/>
                  <a:pt x="3138" y="404"/>
                  <a:pt x="3106" y="404"/>
                </a:cubicBezTo>
                <a:cubicBezTo>
                  <a:pt x="3068" y="404"/>
                  <a:pt x="3038" y="391"/>
                  <a:pt x="3018" y="366"/>
                </a:cubicBezTo>
                <a:cubicBezTo>
                  <a:pt x="2998" y="341"/>
                  <a:pt x="2988" y="306"/>
                  <a:pt x="2988" y="261"/>
                </a:cubicBezTo>
                <a:cubicBezTo>
                  <a:pt x="2988" y="240"/>
                  <a:pt x="2990" y="221"/>
                  <a:pt x="2995" y="203"/>
                </a:cubicBezTo>
                <a:cubicBezTo>
                  <a:pt x="3000" y="186"/>
                  <a:pt x="3008" y="171"/>
                  <a:pt x="3018" y="159"/>
                </a:cubicBezTo>
                <a:cubicBezTo>
                  <a:pt x="3027" y="146"/>
                  <a:pt x="3039" y="137"/>
                  <a:pt x="3052" y="130"/>
                </a:cubicBezTo>
                <a:cubicBezTo>
                  <a:pt x="3066" y="123"/>
                  <a:pt x="3081" y="120"/>
                  <a:pt x="3098" y="120"/>
                </a:cubicBezTo>
                <a:cubicBezTo>
                  <a:pt x="3114" y="120"/>
                  <a:pt x="3127" y="122"/>
                  <a:pt x="3138" y="127"/>
                </a:cubicBezTo>
                <a:cubicBezTo>
                  <a:pt x="3149" y="132"/>
                  <a:pt x="3158" y="138"/>
                  <a:pt x="3166" y="147"/>
                </a:cubicBezTo>
                <a:cubicBezTo>
                  <a:pt x="3173" y="156"/>
                  <a:pt x="3178" y="166"/>
                  <a:pt x="3182" y="178"/>
                </a:cubicBezTo>
                <a:cubicBezTo>
                  <a:pt x="3185" y="190"/>
                  <a:pt x="3187" y="203"/>
                  <a:pt x="3187" y="218"/>
                </a:cubicBezTo>
                <a:cubicBezTo>
                  <a:pt x="3187" y="251"/>
                  <a:pt x="3187" y="251"/>
                  <a:pt x="3187" y="251"/>
                </a:cubicBezTo>
                <a:cubicBezTo>
                  <a:pt x="3025" y="251"/>
                  <a:pt x="3025" y="251"/>
                  <a:pt x="3025" y="251"/>
                </a:cubicBezTo>
                <a:cubicBezTo>
                  <a:pt x="3025" y="291"/>
                  <a:pt x="3032" y="321"/>
                  <a:pt x="3046" y="341"/>
                </a:cubicBezTo>
                <a:cubicBezTo>
                  <a:pt x="3060" y="360"/>
                  <a:pt x="3083" y="370"/>
                  <a:pt x="3116" y="370"/>
                </a:cubicBezTo>
                <a:cubicBezTo>
                  <a:pt x="3127" y="370"/>
                  <a:pt x="3137" y="369"/>
                  <a:pt x="3147" y="366"/>
                </a:cubicBezTo>
                <a:cubicBezTo>
                  <a:pt x="3156" y="363"/>
                  <a:pt x="3166" y="359"/>
                  <a:pt x="3176" y="354"/>
                </a:cubicBezTo>
                <a:lnTo>
                  <a:pt x="3190" y="384"/>
                </a:lnTo>
                <a:close/>
                <a:moveTo>
                  <a:pt x="3151" y="222"/>
                </a:moveTo>
                <a:cubicBezTo>
                  <a:pt x="3151" y="199"/>
                  <a:pt x="3147" y="182"/>
                  <a:pt x="3138" y="169"/>
                </a:cubicBezTo>
                <a:cubicBezTo>
                  <a:pt x="3130" y="156"/>
                  <a:pt x="3115" y="149"/>
                  <a:pt x="3096" y="149"/>
                </a:cubicBezTo>
                <a:cubicBezTo>
                  <a:pt x="3077" y="149"/>
                  <a:pt x="3062" y="156"/>
                  <a:pt x="3050" y="169"/>
                </a:cubicBezTo>
                <a:cubicBezTo>
                  <a:pt x="3038" y="182"/>
                  <a:pt x="3030" y="200"/>
                  <a:pt x="3027" y="222"/>
                </a:cubicBezTo>
                <a:lnTo>
                  <a:pt x="3151" y="222"/>
                </a:lnTo>
                <a:close/>
                <a:moveTo>
                  <a:pt x="3425" y="398"/>
                </a:moveTo>
                <a:cubicBezTo>
                  <a:pt x="3425" y="220"/>
                  <a:pt x="3425" y="220"/>
                  <a:pt x="3425" y="220"/>
                </a:cubicBezTo>
                <a:cubicBezTo>
                  <a:pt x="3425" y="198"/>
                  <a:pt x="3421" y="181"/>
                  <a:pt x="3412" y="170"/>
                </a:cubicBezTo>
                <a:cubicBezTo>
                  <a:pt x="3403" y="158"/>
                  <a:pt x="3388" y="153"/>
                  <a:pt x="3368" y="153"/>
                </a:cubicBezTo>
                <a:cubicBezTo>
                  <a:pt x="3354" y="153"/>
                  <a:pt x="3341" y="155"/>
                  <a:pt x="3331" y="161"/>
                </a:cubicBezTo>
                <a:cubicBezTo>
                  <a:pt x="3321" y="166"/>
                  <a:pt x="3311" y="173"/>
                  <a:pt x="3301" y="181"/>
                </a:cubicBezTo>
                <a:cubicBezTo>
                  <a:pt x="3301" y="398"/>
                  <a:pt x="3301" y="398"/>
                  <a:pt x="3301" y="398"/>
                </a:cubicBezTo>
                <a:cubicBezTo>
                  <a:pt x="3264" y="398"/>
                  <a:pt x="3264" y="398"/>
                  <a:pt x="3264" y="398"/>
                </a:cubicBezTo>
                <a:cubicBezTo>
                  <a:pt x="3264" y="186"/>
                  <a:pt x="3264" y="186"/>
                  <a:pt x="3264" y="186"/>
                </a:cubicBezTo>
                <a:cubicBezTo>
                  <a:pt x="3256" y="128"/>
                  <a:pt x="3256" y="128"/>
                  <a:pt x="3256" y="128"/>
                </a:cubicBezTo>
                <a:cubicBezTo>
                  <a:pt x="3294" y="121"/>
                  <a:pt x="3294" y="121"/>
                  <a:pt x="3294" y="121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299" y="154"/>
                  <a:pt x="3299" y="154"/>
                  <a:pt x="3299" y="154"/>
                </a:cubicBezTo>
                <a:cubicBezTo>
                  <a:pt x="3310" y="143"/>
                  <a:pt x="3322" y="135"/>
                  <a:pt x="3336" y="129"/>
                </a:cubicBezTo>
                <a:cubicBezTo>
                  <a:pt x="3349" y="123"/>
                  <a:pt x="3364" y="120"/>
                  <a:pt x="3380" y="120"/>
                </a:cubicBezTo>
                <a:cubicBezTo>
                  <a:pt x="3392" y="120"/>
                  <a:pt x="3403" y="121"/>
                  <a:pt x="3412" y="125"/>
                </a:cubicBezTo>
                <a:cubicBezTo>
                  <a:pt x="3422" y="129"/>
                  <a:pt x="3431" y="134"/>
                  <a:pt x="3438" y="141"/>
                </a:cubicBezTo>
                <a:cubicBezTo>
                  <a:pt x="3445" y="149"/>
                  <a:pt x="3451" y="158"/>
                  <a:pt x="3455" y="168"/>
                </a:cubicBezTo>
                <a:cubicBezTo>
                  <a:pt x="3460" y="178"/>
                  <a:pt x="3462" y="191"/>
                  <a:pt x="3462" y="204"/>
                </a:cubicBezTo>
                <a:cubicBezTo>
                  <a:pt x="3462" y="398"/>
                  <a:pt x="3462" y="398"/>
                  <a:pt x="3462" y="398"/>
                </a:cubicBezTo>
                <a:lnTo>
                  <a:pt x="3425" y="398"/>
                </a:lnTo>
                <a:close/>
                <a:moveTo>
                  <a:pt x="3712" y="321"/>
                </a:moveTo>
                <a:cubicBezTo>
                  <a:pt x="3712" y="334"/>
                  <a:pt x="3710" y="345"/>
                  <a:pt x="3706" y="355"/>
                </a:cubicBezTo>
                <a:cubicBezTo>
                  <a:pt x="3701" y="365"/>
                  <a:pt x="3695" y="373"/>
                  <a:pt x="3686" y="381"/>
                </a:cubicBezTo>
                <a:cubicBezTo>
                  <a:pt x="3678" y="388"/>
                  <a:pt x="3668" y="394"/>
                  <a:pt x="3657" y="398"/>
                </a:cubicBezTo>
                <a:cubicBezTo>
                  <a:pt x="3645" y="401"/>
                  <a:pt x="3632" y="403"/>
                  <a:pt x="3619" y="403"/>
                </a:cubicBezTo>
                <a:cubicBezTo>
                  <a:pt x="3605" y="403"/>
                  <a:pt x="3592" y="402"/>
                  <a:pt x="3579" y="400"/>
                </a:cubicBezTo>
                <a:cubicBezTo>
                  <a:pt x="3566" y="398"/>
                  <a:pt x="3554" y="394"/>
                  <a:pt x="3543" y="389"/>
                </a:cubicBezTo>
                <a:cubicBezTo>
                  <a:pt x="3556" y="356"/>
                  <a:pt x="3556" y="356"/>
                  <a:pt x="3556" y="356"/>
                </a:cubicBezTo>
                <a:cubicBezTo>
                  <a:pt x="3565" y="360"/>
                  <a:pt x="3575" y="364"/>
                  <a:pt x="3586" y="366"/>
                </a:cubicBezTo>
                <a:cubicBezTo>
                  <a:pt x="3596" y="369"/>
                  <a:pt x="3607" y="371"/>
                  <a:pt x="3617" y="371"/>
                </a:cubicBezTo>
                <a:cubicBezTo>
                  <a:pt x="3634" y="371"/>
                  <a:pt x="3648" y="367"/>
                  <a:pt x="3658" y="360"/>
                </a:cubicBezTo>
                <a:cubicBezTo>
                  <a:pt x="3669" y="353"/>
                  <a:pt x="3674" y="342"/>
                  <a:pt x="3674" y="328"/>
                </a:cubicBezTo>
                <a:cubicBezTo>
                  <a:pt x="3674" y="316"/>
                  <a:pt x="3671" y="308"/>
                  <a:pt x="3666" y="303"/>
                </a:cubicBezTo>
                <a:cubicBezTo>
                  <a:pt x="3660" y="298"/>
                  <a:pt x="3653" y="293"/>
                  <a:pt x="3643" y="288"/>
                </a:cubicBezTo>
                <a:cubicBezTo>
                  <a:pt x="3590" y="263"/>
                  <a:pt x="3590" y="263"/>
                  <a:pt x="3590" y="263"/>
                </a:cubicBezTo>
                <a:cubicBezTo>
                  <a:pt x="3586" y="261"/>
                  <a:pt x="3581" y="259"/>
                  <a:pt x="3576" y="256"/>
                </a:cubicBezTo>
                <a:cubicBezTo>
                  <a:pt x="3570" y="253"/>
                  <a:pt x="3565" y="249"/>
                  <a:pt x="3559" y="243"/>
                </a:cubicBezTo>
                <a:cubicBezTo>
                  <a:pt x="3554" y="238"/>
                  <a:pt x="3550" y="231"/>
                  <a:pt x="3546" y="223"/>
                </a:cubicBezTo>
                <a:cubicBezTo>
                  <a:pt x="3542" y="215"/>
                  <a:pt x="3540" y="204"/>
                  <a:pt x="3540" y="192"/>
                </a:cubicBezTo>
                <a:cubicBezTo>
                  <a:pt x="3540" y="180"/>
                  <a:pt x="3543" y="169"/>
                  <a:pt x="3548" y="160"/>
                </a:cubicBezTo>
                <a:cubicBezTo>
                  <a:pt x="3553" y="150"/>
                  <a:pt x="3560" y="143"/>
                  <a:pt x="3568" y="137"/>
                </a:cubicBezTo>
                <a:cubicBezTo>
                  <a:pt x="3577" y="131"/>
                  <a:pt x="3587" y="127"/>
                  <a:pt x="3598" y="124"/>
                </a:cubicBezTo>
                <a:cubicBezTo>
                  <a:pt x="3608" y="121"/>
                  <a:pt x="3620" y="120"/>
                  <a:pt x="3631" y="120"/>
                </a:cubicBezTo>
                <a:cubicBezTo>
                  <a:pt x="3646" y="120"/>
                  <a:pt x="3659" y="121"/>
                  <a:pt x="3670" y="123"/>
                </a:cubicBezTo>
                <a:cubicBezTo>
                  <a:pt x="3681" y="125"/>
                  <a:pt x="3692" y="129"/>
                  <a:pt x="3703" y="134"/>
                </a:cubicBezTo>
                <a:cubicBezTo>
                  <a:pt x="3690" y="167"/>
                  <a:pt x="3690" y="167"/>
                  <a:pt x="3690" y="167"/>
                </a:cubicBezTo>
                <a:cubicBezTo>
                  <a:pt x="3680" y="163"/>
                  <a:pt x="3671" y="160"/>
                  <a:pt x="3662" y="157"/>
                </a:cubicBezTo>
                <a:cubicBezTo>
                  <a:pt x="3652" y="155"/>
                  <a:pt x="3642" y="153"/>
                  <a:pt x="3631" y="153"/>
                </a:cubicBezTo>
                <a:cubicBezTo>
                  <a:pt x="3614" y="153"/>
                  <a:pt x="3601" y="156"/>
                  <a:pt x="3592" y="162"/>
                </a:cubicBezTo>
                <a:cubicBezTo>
                  <a:pt x="3582" y="168"/>
                  <a:pt x="3577" y="177"/>
                  <a:pt x="3577" y="190"/>
                </a:cubicBezTo>
                <a:cubicBezTo>
                  <a:pt x="3577" y="196"/>
                  <a:pt x="3578" y="201"/>
                  <a:pt x="3580" y="205"/>
                </a:cubicBezTo>
                <a:cubicBezTo>
                  <a:pt x="3582" y="209"/>
                  <a:pt x="3585" y="213"/>
                  <a:pt x="3588" y="215"/>
                </a:cubicBezTo>
                <a:cubicBezTo>
                  <a:pt x="3591" y="218"/>
                  <a:pt x="3595" y="221"/>
                  <a:pt x="3598" y="223"/>
                </a:cubicBezTo>
                <a:cubicBezTo>
                  <a:pt x="3602" y="225"/>
                  <a:pt x="3605" y="226"/>
                  <a:pt x="3607" y="227"/>
                </a:cubicBezTo>
                <a:cubicBezTo>
                  <a:pt x="3662" y="254"/>
                  <a:pt x="3662" y="254"/>
                  <a:pt x="3662" y="254"/>
                </a:cubicBezTo>
                <a:cubicBezTo>
                  <a:pt x="3680" y="263"/>
                  <a:pt x="3693" y="273"/>
                  <a:pt x="3701" y="284"/>
                </a:cubicBezTo>
                <a:cubicBezTo>
                  <a:pt x="3709" y="295"/>
                  <a:pt x="3712" y="307"/>
                  <a:pt x="3712" y="321"/>
                </a:cubicBezTo>
                <a:close/>
                <a:moveTo>
                  <a:pt x="3916" y="387"/>
                </a:moveTo>
                <a:cubicBezTo>
                  <a:pt x="3908" y="391"/>
                  <a:pt x="3900" y="395"/>
                  <a:pt x="3892" y="398"/>
                </a:cubicBezTo>
                <a:cubicBezTo>
                  <a:pt x="3883" y="401"/>
                  <a:pt x="3872" y="403"/>
                  <a:pt x="3859" y="403"/>
                </a:cubicBezTo>
                <a:cubicBezTo>
                  <a:pt x="3840" y="403"/>
                  <a:pt x="3825" y="397"/>
                  <a:pt x="3813" y="386"/>
                </a:cubicBezTo>
                <a:cubicBezTo>
                  <a:pt x="3801" y="374"/>
                  <a:pt x="3795" y="357"/>
                  <a:pt x="3795" y="335"/>
                </a:cubicBezTo>
                <a:cubicBezTo>
                  <a:pt x="3795" y="157"/>
                  <a:pt x="3795" y="157"/>
                  <a:pt x="3795" y="157"/>
                </a:cubicBezTo>
                <a:cubicBezTo>
                  <a:pt x="3755" y="157"/>
                  <a:pt x="3755" y="157"/>
                  <a:pt x="3755" y="157"/>
                </a:cubicBezTo>
                <a:cubicBezTo>
                  <a:pt x="3755" y="132"/>
                  <a:pt x="3755" y="132"/>
                  <a:pt x="3755" y="132"/>
                </a:cubicBezTo>
                <a:cubicBezTo>
                  <a:pt x="3795" y="125"/>
                  <a:pt x="3795" y="125"/>
                  <a:pt x="3795" y="125"/>
                </a:cubicBezTo>
                <a:cubicBezTo>
                  <a:pt x="3795" y="80"/>
                  <a:pt x="3795" y="80"/>
                  <a:pt x="3795" y="80"/>
                </a:cubicBezTo>
                <a:cubicBezTo>
                  <a:pt x="3831" y="75"/>
                  <a:pt x="3831" y="75"/>
                  <a:pt x="3831" y="75"/>
                </a:cubicBezTo>
                <a:cubicBezTo>
                  <a:pt x="3831" y="126"/>
                  <a:pt x="3831" y="126"/>
                  <a:pt x="3831" y="126"/>
                </a:cubicBezTo>
                <a:cubicBezTo>
                  <a:pt x="3908" y="126"/>
                  <a:pt x="3908" y="126"/>
                  <a:pt x="3908" y="126"/>
                </a:cubicBezTo>
                <a:cubicBezTo>
                  <a:pt x="3908" y="157"/>
                  <a:pt x="3908" y="157"/>
                  <a:pt x="3908" y="157"/>
                </a:cubicBezTo>
                <a:cubicBezTo>
                  <a:pt x="3831" y="157"/>
                  <a:pt x="3831" y="157"/>
                  <a:pt x="3831" y="157"/>
                </a:cubicBezTo>
                <a:cubicBezTo>
                  <a:pt x="3831" y="321"/>
                  <a:pt x="3831" y="321"/>
                  <a:pt x="3831" y="321"/>
                </a:cubicBezTo>
                <a:cubicBezTo>
                  <a:pt x="3831" y="339"/>
                  <a:pt x="3834" y="352"/>
                  <a:pt x="3839" y="359"/>
                </a:cubicBezTo>
                <a:cubicBezTo>
                  <a:pt x="3845" y="366"/>
                  <a:pt x="3855" y="370"/>
                  <a:pt x="3869" y="370"/>
                </a:cubicBezTo>
                <a:cubicBezTo>
                  <a:pt x="3876" y="370"/>
                  <a:pt x="3882" y="368"/>
                  <a:pt x="3888" y="366"/>
                </a:cubicBezTo>
                <a:cubicBezTo>
                  <a:pt x="3894" y="363"/>
                  <a:pt x="3898" y="361"/>
                  <a:pt x="3902" y="359"/>
                </a:cubicBezTo>
                <a:lnTo>
                  <a:pt x="3916" y="387"/>
                </a:lnTo>
                <a:close/>
                <a:moveTo>
                  <a:pt x="275" y="1174"/>
                </a:moveTo>
                <a:cubicBezTo>
                  <a:pt x="164" y="972"/>
                  <a:pt x="164" y="972"/>
                  <a:pt x="164" y="972"/>
                </a:cubicBezTo>
                <a:cubicBezTo>
                  <a:pt x="159" y="973"/>
                  <a:pt x="154" y="974"/>
                  <a:pt x="149" y="974"/>
                </a:cubicBezTo>
                <a:cubicBezTo>
                  <a:pt x="128" y="974"/>
                  <a:pt x="128" y="974"/>
                  <a:pt x="128" y="974"/>
                </a:cubicBezTo>
                <a:cubicBezTo>
                  <a:pt x="128" y="1162"/>
                  <a:pt x="128" y="1162"/>
                  <a:pt x="128" y="1162"/>
                </a:cubicBezTo>
                <a:cubicBezTo>
                  <a:pt x="24" y="1162"/>
                  <a:pt x="24" y="1162"/>
                  <a:pt x="24" y="1162"/>
                </a:cubicBezTo>
                <a:cubicBezTo>
                  <a:pt x="24" y="692"/>
                  <a:pt x="24" y="692"/>
                  <a:pt x="24" y="692"/>
                </a:cubicBezTo>
                <a:cubicBezTo>
                  <a:pt x="37" y="690"/>
                  <a:pt x="55" y="688"/>
                  <a:pt x="79" y="686"/>
                </a:cubicBezTo>
                <a:cubicBezTo>
                  <a:pt x="102" y="684"/>
                  <a:pt x="126" y="683"/>
                  <a:pt x="152" y="683"/>
                </a:cubicBezTo>
                <a:cubicBezTo>
                  <a:pt x="207" y="683"/>
                  <a:pt x="250" y="693"/>
                  <a:pt x="280" y="715"/>
                </a:cubicBezTo>
                <a:cubicBezTo>
                  <a:pt x="311" y="736"/>
                  <a:pt x="326" y="769"/>
                  <a:pt x="326" y="814"/>
                </a:cubicBezTo>
                <a:cubicBezTo>
                  <a:pt x="326" y="842"/>
                  <a:pt x="319" y="865"/>
                  <a:pt x="305" y="885"/>
                </a:cubicBezTo>
                <a:cubicBezTo>
                  <a:pt x="292" y="905"/>
                  <a:pt x="274" y="922"/>
                  <a:pt x="253" y="935"/>
                </a:cubicBezTo>
                <a:cubicBezTo>
                  <a:pt x="371" y="1135"/>
                  <a:pt x="371" y="1135"/>
                  <a:pt x="371" y="1135"/>
                </a:cubicBezTo>
                <a:lnTo>
                  <a:pt x="275" y="1174"/>
                </a:lnTo>
                <a:close/>
                <a:moveTo>
                  <a:pt x="222" y="829"/>
                </a:moveTo>
                <a:cubicBezTo>
                  <a:pt x="222" y="806"/>
                  <a:pt x="215" y="789"/>
                  <a:pt x="203" y="779"/>
                </a:cubicBezTo>
                <a:cubicBezTo>
                  <a:pt x="190" y="769"/>
                  <a:pt x="173" y="764"/>
                  <a:pt x="151" y="764"/>
                </a:cubicBezTo>
                <a:cubicBezTo>
                  <a:pt x="139" y="764"/>
                  <a:pt x="139" y="764"/>
                  <a:pt x="139" y="764"/>
                </a:cubicBezTo>
                <a:cubicBezTo>
                  <a:pt x="135" y="764"/>
                  <a:pt x="131" y="764"/>
                  <a:pt x="128" y="766"/>
                </a:cubicBezTo>
                <a:cubicBezTo>
                  <a:pt x="128" y="909"/>
                  <a:pt x="128" y="909"/>
                  <a:pt x="128" y="909"/>
                </a:cubicBezTo>
                <a:cubicBezTo>
                  <a:pt x="134" y="909"/>
                  <a:pt x="134" y="909"/>
                  <a:pt x="134" y="909"/>
                </a:cubicBezTo>
                <a:cubicBezTo>
                  <a:pt x="146" y="909"/>
                  <a:pt x="157" y="908"/>
                  <a:pt x="167" y="905"/>
                </a:cubicBezTo>
                <a:cubicBezTo>
                  <a:pt x="178" y="902"/>
                  <a:pt x="187" y="897"/>
                  <a:pt x="195" y="891"/>
                </a:cubicBezTo>
                <a:cubicBezTo>
                  <a:pt x="203" y="885"/>
                  <a:pt x="210" y="876"/>
                  <a:pt x="215" y="866"/>
                </a:cubicBezTo>
                <a:cubicBezTo>
                  <a:pt x="219" y="856"/>
                  <a:pt x="222" y="844"/>
                  <a:pt x="222" y="829"/>
                </a:cubicBezTo>
                <a:close/>
                <a:moveTo>
                  <a:pt x="430" y="1162"/>
                </a:moveTo>
                <a:cubicBezTo>
                  <a:pt x="430" y="886"/>
                  <a:pt x="430" y="886"/>
                  <a:pt x="430" y="886"/>
                </a:cubicBezTo>
                <a:cubicBezTo>
                  <a:pt x="417" y="794"/>
                  <a:pt x="417" y="794"/>
                  <a:pt x="417" y="794"/>
                </a:cubicBezTo>
                <a:cubicBezTo>
                  <a:pt x="530" y="781"/>
                  <a:pt x="530" y="781"/>
                  <a:pt x="530" y="781"/>
                </a:cubicBezTo>
                <a:cubicBezTo>
                  <a:pt x="530" y="1162"/>
                  <a:pt x="530" y="1162"/>
                  <a:pt x="530" y="1162"/>
                </a:cubicBezTo>
                <a:lnTo>
                  <a:pt x="430" y="1162"/>
                </a:lnTo>
                <a:close/>
                <a:moveTo>
                  <a:pt x="539" y="684"/>
                </a:moveTo>
                <a:cubicBezTo>
                  <a:pt x="539" y="701"/>
                  <a:pt x="534" y="715"/>
                  <a:pt x="522" y="727"/>
                </a:cubicBezTo>
                <a:cubicBezTo>
                  <a:pt x="511" y="738"/>
                  <a:pt x="497" y="744"/>
                  <a:pt x="480" y="744"/>
                </a:cubicBezTo>
                <a:cubicBezTo>
                  <a:pt x="463" y="744"/>
                  <a:pt x="449" y="738"/>
                  <a:pt x="438" y="727"/>
                </a:cubicBezTo>
                <a:cubicBezTo>
                  <a:pt x="427" y="715"/>
                  <a:pt x="421" y="701"/>
                  <a:pt x="421" y="684"/>
                </a:cubicBezTo>
                <a:cubicBezTo>
                  <a:pt x="421" y="668"/>
                  <a:pt x="427" y="654"/>
                  <a:pt x="438" y="643"/>
                </a:cubicBezTo>
                <a:cubicBezTo>
                  <a:pt x="449" y="631"/>
                  <a:pt x="463" y="625"/>
                  <a:pt x="480" y="625"/>
                </a:cubicBezTo>
                <a:cubicBezTo>
                  <a:pt x="497" y="625"/>
                  <a:pt x="511" y="631"/>
                  <a:pt x="522" y="643"/>
                </a:cubicBezTo>
                <a:cubicBezTo>
                  <a:pt x="534" y="654"/>
                  <a:pt x="539" y="668"/>
                  <a:pt x="539" y="684"/>
                </a:cubicBezTo>
                <a:close/>
                <a:moveTo>
                  <a:pt x="808" y="1158"/>
                </a:moveTo>
                <a:cubicBezTo>
                  <a:pt x="709" y="1169"/>
                  <a:pt x="709" y="1169"/>
                  <a:pt x="709" y="1169"/>
                </a:cubicBezTo>
                <a:cubicBezTo>
                  <a:pt x="587" y="800"/>
                  <a:pt x="587" y="800"/>
                  <a:pt x="587" y="800"/>
                </a:cubicBezTo>
                <a:cubicBezTo>
                  <a:pt x="687" y="777"/>
                  <a:pt x="687" y="777"/>
                  <a:pt x="687" y="777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763" y="1040"/>
                  <a:pt x="763" y="1040"/>
                  <a:pt x="763" y="1040"/>
                </a:cubicBezTo>
                <a:cubicBezTo>
                  <a:pt x="849" y="789"/>
                  <a:pt x="849" y="789"/>
                  <a:pt x="849" y="789"/>
                </a:cubicBezTo>
                <a:cubicBezTo>
                  <a:pt x="946" y="789"/>
                  <a:pt x="946" y="789"/>
                  <a:pt x="946" y="789"/>
                </a:cubicBezTo>
                <a:lnTo>
                  <a:pt x="808" y="1158"/>
                </a:lnTo>
                <a:close/>
                <a:moveTo>
                  <a:pt x="1005" y="1162"/>
                </a:moveTo>
                <a:cubicBezTo>
                  <a:pt x="1005" y="886"/>
                  <a:pt x="1005" y="886"/>
                  <a:pt x="1005" y="886"/>
                </a:cubicBezTo>
                <a:cubicBezTo>
                  <a:pt x="993" y="794"/>
                  <a:pt x="993" y="794"/>
                  <a:pt x="993" y="794"/>
                </a:cubicBezTo>
                <a:cubicBezTo>
                  <a:pt x="1106" y="781"/>
                  <a:pt x="1106" y="781"/>
                  <a:pt x="1106" y="781"/>
                </a:cubicBezTo>
                <a:cubicBezTo>
                  <a:pt x="1106" y="1162"/>
                  <a:pt x="1106" y="1162"/>
                  <a:pt x="1106" y="1162"/>
                </a:cubicBezTo>
                <a:lnTo>
                  <a:pt x="1005" y="1162"/>
                </a:lnTo>
                <a:close/>
                <a:moveTo>
                  <a:pt x="1115" y="684"/>
                </a:moveTo>
                <a:cubicBezTo>
                  <a:pt x="1115" y="701"/>
                  <a:pt x="1109" y="715"/>
                  <a:pt x="1098" y="727"/>
                </a:cubicBezTo>
                <a:cubicBezTo>
                  <a:pt x="1087" y="738"/>
                  <a:pt x="1073" y="744"/>
                  <a:pt x="1056" y="744"/>
                </a:cubicBezTo>
                <a:cubicBezTo>
                  <a:pt x="1039" y="744"/>
                  <a:pt x="1025" y="738"/>
                  <a:pt x="1014" y="727"/>
                </a:cubicBezTo>
                <a:cubicBezTo>
                  <a:pt x="1002" y="715"/>
                  <a:pt x="997" y="701"/>
                  <a:pt x="997" y="684"/>
                </a:cubicBezTo>
                <a:cubicBezTo>
                  <a:pt x="997" y="668"/>
                  <a:pt x="1002" y="654"/>
                  <a:pt x="1014" y="643"/>
                </a:cubicBezTo>
                <a:cubicBezTo>
                  <a:pt x="1025" y="631"/>
                  <a:pt x="1039" y="625"/>
                  <a:pt x="1056" y="625"/>
                </a:cubicBezTo>
                <a:cubicBezTo>
                  <a:pt x="1073" y="625"/>
                  <a:pt x="1087" y="631"/>
                  <a:pt x="1098" y="643"/>
                </a:cubicBezTo>
                <a:cubicBezTo>
                  <a:pt x="1109" y="654"/>
                  <a:pt x="1115" y="668"/>
                  <a:pt x="1115" y="684"/>
                </a:cubicBezTo>
                <a:close/>
                <a:moveTo>
                  <a:pt x="1490" y="1140"/>
                </a:moveTo>
                <a:cubicBezTo>
                  <a:pt x="1469" y="1151"/>
                  <a:pt x="1449" y="1159"/>
                  <a:pt x="1429" y="1164"/>
                </a:cubicBezTo>
                <a:cubicBezTo>
                  <a:pt x="1410" y="1169"/>
                  <a:pt x="1388" y="1172"/>
                  <a:pt x="1363" y="1172"/>
                </a:cubicBezTo>
                <a:cubicBezTo>
                  <a:pt x="1300" y="1172"/>
                  <a:pt x="1254" y="1154"/>
                  <a:pt x="1226" y="1118"/>
                </a:cubicBezTo>
                <a:cubicBezTo>
                  <a:pt x="1197" y="1082"/>
                  <a:pt x="1183" y="1033"/>
                  <a:pt x="1183" y="970"/>
                </a:cubicBezTo>
                <a:cubicBezTo>
                  <a:pt x="1183" y="941"/>
                  <a:pt x="1187" y="916"/>
                  <a:pt x="1195" y="893"/>
                </a:cubicBezTo>
                <a:cubicBezTo>
                  <a:pt x="1203" y="869"/>
                  <a:pt x="1214" y="850"/>
                  <a:pt x="1229" y="833"/>
                </a:cubicBezTo>
                <a:cubicBezTo>
                  <a:pt x="1243" y="816"/>
                  <a:pt x="1261" y="804"/>
                  <a:pt x="1281" y="794"/>
                </a:cubicBezTo>
                <a:cubicBezTo>
                  <a:pt x="1302" y="785"/>
                  <a:pt x="1325" y="781"/>
                  <a:pt x="1349" y="781"/>
                </a:cubicBezTo>
                <a:cubicBezTo>
                  <a:pt x="1375" y="781"/>
                  <a:pt x="1397" y="785"/>
                  <a:pt x="1415" y="793"/>
                </a:cubicBezTo>
                <a:cubicBezTo>
                  <a:pt x="1433" y="802"/>
                  <a:pt x="1447" y="813"/>
                  <a:pt x="1457" y="828"/>
                </a:cubicBezTo>
                <a:cubicBezTo>
                  <a:pt x="1468" y="843"/>
                  <a:pt x="1475" y="860"/>
                  <a:pt x="1480" y="879"/>
                </a:cubicBezTo>
                <a:cubicBezTo>
                  <a:pt x="1485" y="899"/>
                  <a:pt x="1487" y="920"/>
                  <a:pt x="1487" y="942"/>
                </a:cubicBezTo>
                <a:cubicBezTo>
                  <a:pt x="1487" y="986"/>
                  <a:pt x="1487" y="986"/>
                  <a:pt x="1487" y="986"/>
                </a:cubicBezTo>
                <a:cubicBezTo>
                  <a:pt x="1281" y="986"/>
                  <a:pt x="1281" y="986"/>
                  <a:pt x="1281" y="986"/>
                </a:cubicBezTo>
                <a:cubicBezTo>
                  <a:pt x="1284" y="1052"/>
                  <a:pt x="1315" y="1084"/>
                  <a:pt x="1375" y="1084"/>
                </a:cubicBezTo>
                <a:cubicBezTo>
                  <a:pt x="1392" y="1084"/>
                  <a:pt x="1406" y="1082"/>
                  <a:pt x="1418" y="1079"/>
                </a:cubicBezTo>
                <a:cubicBezTo>
                  <a:pt x="1430" y="1076"/>
                  <a:pt x="1444" y="1070"/>
                  <a:pt x="1459" y="1064"/>
                </a:cubicBezTo>
                <a:lnTo>
                  <a:pt x="1490" y="1140"/>
                </a:lnTo>
                <a:close/>
                <a:moveTo>
                  <a:pt x="1400" y="926"/>
                </a:moveTo>
                <a:cubicBezTo>
                  <a:pt x="1400" y="906"/>
                  <a:pt x="1395" y="891"/>
                  <a:pt x="1387" y="879"/>
                </a:cubicBezTo>
                <a:cubicBezTo>
                  <a:pt x="1378" y="867"/>
                  <a:pt x="1365" y="861"/>
                  <a:pt x="1346" y="861"/>
                </a:cubicBezTo>
                <a:cubicBezTo>
                  <a:pt x="1326" y="861"/>
                  <a:pt x="1311" y="867"/>
                  <a:pt x="1301" y="880"/>
                </a:cubicBezTo>
                <a:cubicBezTo>
                  <a:pt x="1291" y="893"/>
                  <a:pt x="1285" y="908"/>
                  <a:pt x="1282" y="926"/>
                </a:cubicBezTo>
                <a:lnTo>
                  <a:pt x="1400" y="926"/>
                </a:lnTo>
                <a:close/>
                <a:moveTo>
                  <a:pt x="1767" y="871"/>
                </a:moveTo>
                <a:cubicBezTo>
                  <a:pt x="1744" y="871"/>
                  <a:pt x="1725" y="874"/>
                  <a:pt x="1709" y="879"/>
                </a:cubicBezTo>
                <a:cubicBezTo>
                  <a:pt x="1693" y="884"/>
                  <a:pt x="1678" y="894"/>
                  <a:pt x="1665" y="909"/>
                </a:cubicBezTo>
                <a:cubicBezTo>
                  <a:pt x="1665" y="1162"/>
                  <a:pt x="1665" y="1162"/>
                  <a:pt x="1665" y="1162"/>
                </a:cubicBezTo>
                <a:cubicBezTo>
                  <a:pt x="1565" y="1162"/>
                  <a:pt x="1565" y="1162"/>
                  <a:pt x="1565" y="1162"/>
                </a:cubicBezTo>
                <a:cubicBezTo>
                  <a:pt x="1565" y="886"/>
                  <a:pt x="1565" y="886"/>
                  <a:pt x="1565" y="886"/>
                </a:cubicBezTo>
                <a:cubicBezTo>
                  <a:pt x="1552" y="794"/>
                  <a:pt x="1552" y="794"/>
                  <a:pt x="1552" y="794"/>
                </a:cubicBezTo>
                <a:cubicBezTo>
                  <a:pt x="1648" y="781"/>
                  <a:pt x="1648" y="781"/>
                  <a:pt x="1648" y="781"/>
                </a:cubicBezTo>
                <a:cubicBezTo>
                  <a:pt x="1654" y="834"/>
                  <a:pt x="1654" y="834"/>
                  <a:pt x="1654" y="834"/>
                </a:cubicBezTo>
                <a:cubicBezTo>
                  <a:pt x="1655" y="834"/>
                  <a:pt x="1655" y="834"/>
                  <a:pt x="1655" y="834"/>
                </a:cubicBezTo>
                <a:cubicBezTo>
                  <a:pt x="1666" y="820"/>
                  <a:pt x="1680" y="807"/>
                  <a:pt x="1697" y="796"/>
                </a:cubicBezTo>
                <a:cubicBezTo>
                  <a:pt x="1714" y="785"/>
                  <a:pt x="1738" y="780"/>
                  <a:pt x="1767" y="780"/>
                </a:cubicBezTo>
                <a:lnTo>
                  <a:pt x="1767" y="871"/>
                </a:lnTo>
                <a:close/>
                <a:moveTo>
                  <a:pt x="2100" y="1140"/>
                </a:moveTo>
                <a:cubicBezTo>
                  <a:pt x="2079" y="1151"/>
                  <a:pt x="2059" y="1159"/>
                  <a:pt x="2040" y="1164"/>
                </a:cubicBezTo>
                <a:cubicBezTo>
                  <a:pt x="2020" y="1169"/>
                  <a:pt x="1998" y="1172"/>
                  <a:pt x="1973" y="1172"/>
                </a:cubicBezTo>
                <a:cubicBezTo>
                  <a:pt x="1910" y="1172"/>
                  <a:pt x="1865" y="1154"/>
                  <a:pt x="1836" y="1118"/>
                </a:cubicBezTo>
                <a:cubicBezTo>
                  <a:pt x="1808" y="1082"/>
                  <a:pt x="1793" y="1033"/>
                  <a:pt x="1793" y="970"/>
                </a:cubicBezTo>
                <a:cubicBezTo>
                  <a:pt x="1793" y="941"/>
                  <a:pt x="1797" y="916"/>
                  <a:pt x="1805" y="893"/>
                </a:cubicBezTo>
                <a:cubicBezTo>
                  <a:pt x="1813" y="869"/>
                  <a:pt x="1824" y="850"/>
                  <a:pt x="1839" y="833"/>
                </a:cubicBezTo>
                <a:cubicBezTo>
                  <a:pt x="1854" y="816"/>
                  <a:pt x="1871" y="804"/>
                  <a:pt x="1892" y="794"/>
                </a:cubicBezTo>
                <a:cubicBezTo>
                  <a:pt x="1912" y="785"/>
                  <a:pt x="1935" y="781"/>
                  <a:pt x="1960" y="781"/>
                </a:cubicBezTo>
                <a:cubicBezTo>
                  <a:pt x="1985" y="781"/>
                  <a:pt x="2007" y="785"/>
                  <a:pt x="2025" y="793"/>
                </a:cubicBezTo>
                <a:cubicBezTo>
                  <a:pt x="2043" y="802"/>
                  <a:pt x="2057" y="813"/>
                  <a:pt x="2068" y="828"/>
                </a:cubicBezTo>
                <a:cubicBezTo>
                  <a:pt x="2078" y="843"/>
                  <a:pt x="2086" y="860"/>
                  <a:pt x="2090" y="879"/>
                </a:cubicBezTo>
                <a:cubicBezTo>
                  <a:pt x="2095" y="899"/>
                  <a:pt x="2098" y="920"/>
                  <a:pt x="2098" y="942"/>
                </a:cubicBezTo>
                <a:cubicBezTo>
                  <a:pt x="2098" y="986"/>
                  <a:pt x="2098" y="986"/>
                  <a:pt x="2098" y="986"/>
                </a:cubicBezTo>
                <a:cubicBezTo>
                  <a:pt x="1891" y="986"/>
                  <a:pt x="1891" y="986"/>
                  <a:pt x="1891" y="986"/>
                </a:cubicBezTo>
                <a:cubicBezTo>
                  <a:pt x="1894" y="1052"/>
                  <a:pt x="1926" y="1084"/>
                  <a:pt x="1986" y="1084"/>
                </a:cubicBezTo>
                <a:cubicBezTo>
                  <a:pt x="2002" y="1084"/>
                  <a:pt x="2017" y="1082"/>
                  <a:pt x="2029" y="1079"/>
                </a:cubicBezTo>
                <a:cubicBezTo>
                  <a:pt x="2040" y="1076"/>
                  <a:pt x="2054" y="1070"/>
                  <a:pt x="2069" y="1064"/>
                </a:cubicBezTo>
                <a:lnTo>
                  <a:pt x="2100" y="1140"/>
                </a:lnTo>
                <a:close/>
                <a:moveTo>
                  <a:pt x="2010" y="926"/>
                </a:moveTo>
                <a:cubicBezTo>
                  <a:pt x="2010" y="906"/>
                  <a:pt x="2006" y="891"/>
                  <a:pt x="1997" y="879"/>
                </a:cubicBezTo>
                <a:cubicBezTo>
                  <a:pt x="1988" y="867"/>
                  <a:pt x="1975" y="861"/>
                  <a:pt x="1956" y="861"/>
                </a:cubicBezTo>
                <a:cubicBezTo>
                  <a:pt x="1936" y="861"/>
                  <a:pt x="1921" y="867"/>
                  <a:pt x="1911" y="880"/>
                </a:cubicBezTo>
                <a:cubicBezTo>
                  <a:pt x="1902" y="893"/>
                  <a:pt x="1895" y="908"/>
                  <a:pt x="1893" y="926"/>
                </a:cubicBezTo>
                <a:lnTo>
                  <a:pt x="2010" y="926"/>
                </a:lnTo>
                <a:close/>
                <a:moveTo>
                  <a:pt x="2389" y="1162"/>
                </a:moveTo>
                <a:cubicBezTo>
                  <a:pt x="2389" y="926"/>
                  <a:pt x="2389" y="926"/>
                  <a:pt x="2389" y="926"/>
                </a:cubicBezTo>
                <a:cubicBezTo>
                  <a:pt x="2389" y="887"/>
                  <a:pt x="2372" y="867"/>
                  <a:pt x="2337" y="867"/>
                </a:cubicBezTo>
                <a:cubicBezTo>
                  <a:pt x="2324" y="867"/>
                  <a:pt x="2312" y="870"/>
                  <a:pt x="2302" y="875"/>
                </a:cubicBezTo>
                <a:cubicBezTo>
                  <a:pt x="2291" y="880"/>
                  <a:pt x="2282" y="887"/>
                  <a:pt x="2275" y="894"/>
                </a:cubicBezTo>
                <a:cubicBezTo>
                  <a:pt x="2275" y="1162"/>
                  <a:pt x="2275" y="1162"/>
                  <a:pt x="2275" y="1162"/>
                </a:cubicBezTo>
                <a:cubicBezTo>
                  <a:pt x="2175" y="1162"/>
                  <a:pt x="2175" y="1162"/>
                  <a:pt x="2175" y="1162"/>
                </a:cubicBezTo>
                <a:cubicBezTo>
                  <a:pt x="2175" y="886"/>
                  <a:pt x="2175" y="886"/>
                  <a:pt x="2175" y="886"/>
                </a:cubicBezTo>
                <a:cubicBezTo>
                  <a:pt x="2162" y="794"/>
                  <a:pt x="2162" y="794"/>
                  <a:pt x="2162" y="794"/>
                </a:cubicBezTo>
                <a:cubicBezTo>
                  <a:pt x="2258" y="781"/>
                  <a:pt x="2258" y="781"/>
                  <a:pt x="2258" y="781"/>
                </a:cubicBezTo>
                <a:cubicBezTo>
                  <a:pt x="2263" y="822"/>
                  <a:pt x="2263" y="822"/>
                  <a:pt x="2263" y="822"/>
                </a:cubicBezTo>
                <a:cubicBezTo>
                  <a:pt x="2264" y="822"/>
                  <a:pt x="2264" y="822"/>
                  <a:pt x="2264" y="822"/>
                </a:cubicBezTo>
                <a:cubicBezTo>
                  <a:pt x="2275" y="811"/>
                  <a:pt x="2290" y="801"/>
                  <a:pt x="2308" y="793"/>
                </a:cubicBezTo>
                <a:cubicBezTo>
                  <a:pt x="2326" y="784"/>
                  <a:pt x="2348" y="780"/>
                  <a:pt x="2373" y="780"/>
                </a:cubicBezTo>
                <a:cubicBezTo>
                  <a:pt x="2389" y="780"/>
                  <a:pt x="2404" y="782"/>
                  <a:pt x="2419" y="787"/>
                </a:cubicBezTo>
                <a:cubicBezTo>
                  <a:pt x="2433" y="792"/>
                  <a:pt x="2445" y="799"/>
                  <a:pt x="2456" y="809"/>
                </a:cubicBezTo>
                <a:cubicBezTo>
                  <a:pt x="2466" y="819"/>
                  <a:pt x="2474" y="832"/>
                  <a:pt x="2480" y="847"/>
                </a:cubicBezTo>
                <a:cubicBezTo>
                  <a:pt x="2486" y="862"/>
                  <a:pt x="2490" y="880"/>
                  <a:pt x="2490" y="901"/>
                </a:cubicBezTo>
                <a:cubicBezTo>
                  <a:pt x="2490" y="1162"/>
                  <a:pt x="2490" y="1162"/>
                  <a:pt x="2490" y="1162"/>
                </a:cubicBezTo>
                <a:lnTo>
                  <a:pt x="2389" y="1162"/>
                </a:lnTo>
                <a:close/>
                <a:moveTo>
                  <a:pt x="2586" y="1162"/>
                </a:moveTo>
                <a:cubicBezTo>
                  <a:pt x="2586" y="727"/>
                  <a:pt x="2586" y="727"/>
                  <a:pt x="2586" y="727"/>
                </a:cubicBezTo>
                <a:cubicBezTo>
                  <a:pt x="2574" y="635"/>
                  <a:pt x="2574" y="635"/>
                  <a:pt x="2574" y="635"/>
                </a:cubicBezTo>
                <a:cubicBezTo>
                  <a:pt x="2687" y="623"/>
                  <a:pt x="2687" y="623"/>
                  <a:pt x="2687" y="623"/>
                </a:cubicBezTo>
                <a:cubicBezTo>
                  <a:pt x="2687" y="1162"/>
                  <a:pt x="2687" y="1162"/>
                  <a:pt x="2687" y="1162"/>
                </a:cubicBezTo>
                <a:lnTo>
                  <a:pt x="2586" y="1162"/>
                </a:lnTo>
                <a:close/>
                <a:moveTo>
                  <a:pt x="2959" y="1169"/>
                </a:moveTo>
                <a:cubicBezTo>
                  <a:pt x="2954" y="1128"/>
                  <a:pt x="2954" y="1128"/>
                  <a:pt x="2954" y="1128"/>
                </a:cubicBezTo>
                <a:cubicBezTo>
                  <a:pt x="2953" y="1128"/>
                  <a:pt x="2953" y="1128"/>
                  <a:pt x="2953" y="1128"/>
                </a:cubicBezTo>
                <a:cubicBezTo>
                  <a:pt x="2942" y="1138"/>
                  <a:pt x="2929" y="1148"/>
                  <a:pt x="2914" y="1157"/>
                </a:cubicBezTo>
                <a:cubicBezTo>
                  <a:pt x="2899" y="1167"/>
                  <a:pt x="2881" y="1172"/>
                  <a:pt x="2859" y="1172"/>
                </a:cubicBezTo>
                <a:cubicBezTo>
                  <a:pt x="2830" y="1172"/>
                  <a:pt x="2806" y="1163"/>
                  <a:pt x="2789" y="1146"/>
                </a:cubicBezTo>
                <a:cubicBezTo>
                  <a:pt x="2771" y="1129"/>
                  <a:pt x="2762" y="1105"/>
                  <a:pt x="2762" y="1073"/>
                </a:cubicBezTo>
                <a:cubicBezTo>
                  <a:pt x="2762" y="1038"/>
                  <a:pt x="2774" y="1011"/>
                  <a:pt x="2798" y="994"/>
                </a:cubicBezTo>
                <a:cubicBezTo>
                  <a:pt x="2822" y="976"/>
                  <a:pt x="2853" y="966"/>
                  <a:pt x="2892" y="962"/>
                </a:cubicBezTo>
                <a:cubicBezTo>
                  <a:pt x="2944" y="956"/>
                  <a:pt x="2944" y="956"/>
                  <a:pt x="2944" y="956"/>
                </a:cubicBezTo>
                <a:cubicBezTo>
                  <a:pt x="2944" y="931"/>
                  <a:pt x="2944" y="931"/>
                  <a:pt x="2944" y="931"/>
                </a:cubicBezTo>
                <a:cubicBezTo>
                  <a:pt x="2944" y="912"/>
                  <a:pt x="2939" y="897"/>
                  <a:pt x="2930" y="885"/>
                </a:cubicBezTo>
                <a:cubicBezTo>
                  <a:pt x="2921" y="873"/>
                  <a:pt x="2904" y="867"/>
                  <a:pt x="2881" y="867"/>
                </a:cubicBezTo>
                <a:cubicBezTo>
                  <a:pt x="2866" y="867"/>
                  <a:pt x="2853" y="869"/>
                  <a:pt x="2842" y="873"/>
                </a:cubicBezTo>
                <a:cubicBezTo>
                  <a:pt x="2832" y="877"/>
                  <a:pt x="2821" y="882"/>
                  <a:pt x="2810" y="888"/>
                </a:cubicBezTo>
                <a:cubicBezTo>
                  <a:pt x="2774" y="820"/>
                  <a:pt x="2774" y="820"/>
                  <a:pt x="2774" y="820"/>
                </a:cubicBezTo>
                <a:cubicBezTo>
                  <a:pt x="2793" y="808"/>
                  <a:pt x="2812" y="798"/>
                  <a:pt x="2831" y="791"/>
                </a:cubicBezTo>
                <a:cubicBezTo>
                  <a:pt x="2851" y="783"/>
                  <a:pt x="2875" y="780"/>
                  <a:pt x="2904" y="780"/>
                </a:cubicBezTo>
                <a:cubicBezTo>
                  <a:pt x="2949" y="780"/>
                  <a:pt x="2984" y="791"/>
                  <a:pt x="3007" y="814"/>
                </a:cubicBezTo>
                <a:cubicBezTo>
                  <a:pt x="3031" y="837"/>
                  <a:pt x="3042" y="868"/>
                  <a:pt x="3042" y="908"/>
                </a:cubicBezTo>
                <a:cubicBezTo>
                  <a:pt x="3042" y="1064"/>
                  <a:pt x="3042" y="1064"/>
                  <a:pt x="3042" y="1064"/>
                </a:cubicBezTo>
                <a:cubicBezTo>
                  <a:pt x="3055" y="1157"/>
                  <a:pt x="3055" y="1157"/>
                  <a:pt x="3055" y="1157"/>
                </a:cubicBezTo>
                <a:lnTo>
                  <a:pt x="2959" y="1169"/>
                </a:lnTo>
                <a:close/>
                <a:moveTo>
                  <a:pt x="2944" y="1013"/>
                </a:moveTo>
                <a:cubicBezTo>
                  <a:pt x="2910" y="1017"/>
                  <a:pt x="2910" y="1017"/>
                  <a:pt x="2910" y="1017"/>
                </a:cubicBezTo>
                <a:cubicBezTo>
                  <a:pt x="2895" y="1019"/>
                  <a:pt x="2882" y="1024"/>
                  <a:pt x="2873" y="1030"/>
                </a:cubicBezTo>
                <a:cubicBezTo>
                  <a:pt x="2864" y="1037"/>
                  <a:pt x="2859" y="1047"/>
                  <a:pt x="2859" y="1060"/>
                </a:cubicBezTo>
                <a:cubicBezTo>
                  <a:pt x="2859" y="1071"/>
                  <a:pt x="2863" y="1081"/>
                  <a:pt x="2869" y="1088"/>
                </a:cubicBezTo>
                <a:cubicBezTo>
                  <a:pt x="2875" y="1096"/>
                  <a:pt x="2884" y="1100"/>
                  <a:pt x="2896" y="1100"/>
                </a:cubicBezTo>
                <a:cubicBezTo>
                  <a:pt x="2908" y="1100"/>
                  <a:pt x="2917" y="1098"/>
                  <a:pt x="2924" y="1094"/>
                </a:cubicBezTo>
                <a:cubicBezTo>
                  <a:pt x="2931" y="1091"/>
                  <a:pt x="2938" y="1086"/>
                  <a:pt x="2944" y="1082"/>
                </a:cubicBezTo>
                <a:lnTo>
                  <a:pt x="2944" y="1013"/>
                </a:lnTo>
                <a:close/>
                <a:moveTo>
                  <a:pt x="3358" y="1162"/>
                </a:moveTo>
                <a:cubicBezTo>
                  <a:pt x="3358" y="926"/>
                  <a:pt x="3358" y="926"/>
                  <a:pt x="3358" y="926"/>
                </a:cubicBezTo>
                <a:cubicBezTo>
                  <a:pt x="3358" y="887"/>
                  <a:pt x="3340" y="867"/>
                  <a:pt x="3306" y="867"/>
                </a:cubicBezTo>
                <a:cubicBezTo>
                  <a:pt x="3293" y="867"/>
                  <a:pt x="3281" y="870"/>
                  <a:pt x="3270" y="875"/>
                </a:cubicBezTo>
                <a:cubicBezTo>
                  <a:pt x="3260" y="880"/>
                  <a:pt x="3251" y="887"/>
                  <a:pt x="3243" y="894"/>
                </a:cubicBezTo>
                <a:cubicBezTo>
                  <a:pt x="3243" y="1162"/>
                  <a:pt x="3243" y="1162"/>
                  <a:pt x="3243" y="1162"/>
                </a:cubicBezTo>
                <a:cubicBezTo>
                  <a:pt x="3143" y="1162"/>
                  <a:pt x="3143" y="1162"/>
                  <a:pt x="3143" y="1162"/>
                </a:cubicBezTo>
                <a:cubicBezTo>
                  <a:pt x="3143" y="886"/>
                  <a:pt x="3143" y="886"/>
                  <a:pt x="3143" y="886"/>
                </a:cubicBezTo>
                <a:cubicBezTo>
                  <a:pt x="3131" y="794"/>
                  <a:pt x="3131" y="794"/>
                  <a:pt x="3131" y="794"/>
                </a:cubicBezTo>
                <a:cubicBezTo>
                  <a:pt x="3227" y="781"/>
                  <a:pt x="3227" y="781"/>
                  <a:pt x="3227" y="781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32" y="822"/>
                  <a:pt x="3232" y="822"/>
                  <a:pt x="3232" y="822"/>
                </a:cubicBezTo>
                <a:cubicBezTo>
                  <a:pt x="3243" y="811"/>
                  <a:pt x="3258" y="801"/>
                  <a:pt x="3276" y="793"/>
                </a:cubicBezTo>
                <a:cubicBezTo>
                  <a:pt x="3294" y="784"/>
                  <a:pt x="3316" y="780"/>
                  <a:pt x="3341" y="780"/>
                </a:cubicBezTo>
                <a:cubicBezTo>
                  <a:pt x="3357" y="780"/>
                  <a:pt x="3373" y="782"/>
                  <a:pt x="3387" y="787"/>
                </a:cubicBezTo>
                <a:cubicBezTo>
                  <a:pt x="3401" y="792"/>
                  <a:pt x="3413" y="799"/>
                  <a:pt x="3424" y="809"/>
                </a:cubicBezTo>
                <a:cubicBezTo>
                  <a:pt x="3434" y="819"/>
                  <a:pt x="3443" y="832"/>
                  <a:pt x="3449" y="847"/>
                </a:cubicBezTo>
                <a:cubicBezTo>
                  <a:pt x="3455" y="862"/>
                  <a:pt x="3458" y="880"/>
                  <a:pt x="3458" y="901"/>
                </a:cubicBezTo>
                <a:cubicBezTo>
                  <a:pt x="3458" y="1162"/>
                  <a:pt x="3458" y="1162"/>
                  <a:pt x="3458" y="1162"/>
                </a:cubicBezTo>
                <a:lnTo>
                  <a:pt x="3358" y="1162"/>
                </a:lnTo>
                <a:close/>
                <a:moveTo>
                  <a:pt x="3770" y="1169"/>
                </a:moveTo>
                <a:cubicBezTo>
                  <a:pt x="3765" y="1131"/>
                  <a:pt x="3765" y="1131"/>
                  <a:pt x="3765" y="1131"/>
                </a:cubicBezTo>
                <a:cubicBezTo>
                  <a:pt x="3764" y="1131"/>
                  <a:pt x="3764" y="1131"/>
                  <a:pt x="3764" y="1131"/>
                </a:cubicBezTo>
                <a:cubicBezTo>
                  <a:pt x="3756" y="1139"/>
                  <a:pt x="3745" y="1147"/>
                  <a:pt x="3730" y="1157"/>
                </a:cubicBezTo>
                <a:cubicBezTo>
                  <a:pt x="3715" y="1167"/>
                  <a:pt x="3696" y="1172"/>
                  <a:pt x="3673" y="1172"/>
                </a:cubicBezTo>
                <a:cubicBezTo>
                  <a:pt x="3650" y="1172"/>
                  <a:pt x="3630" y="1167"/>
                  <a:pt x="3612" y="1158"/>
                </a:cubicBezTo>
                <a:cubicBezTo>
                  <a:pt x="3594" y="1149"/>
                  <a:pt x="3580" y="1136"/>
                  <a:pt x="3568" y="1119"/>
                </a:cubicBezTo>
                <a:cubicBezTo>
                  <a:pt x="3557" y="1103"/>
                  <a:pt x="3548" y="1083"/>
                  <a:pt x="3542" y="1061"/>
                </a:cubicBezTo>
                <a:cubicBezTo>
                  <a:pt x="3536" y="1039"/>
                  <a:pt x="3534" y="1015"/>
                  <a:pt x="3534" y="989"/>
                </a:cubicBezTo>
                <a:cubicBezTo>
                  <a:pt x="3534" y="955"/>
                  <a:pt x="3538" y="926"/>
                  <a:pt x="3547" y="900"/>
                </a:cubicBezTo>
                <a:cubicBezTo>
                  <a:pt x="3557" y="875"/>
                  <a:pt x="3569" y="854"/>
                  <a:pt x="3586" y="837"/>
                </a:cubicBezTo>
                <a:cubicBezTo>
                  <a:pt x="3602" y="821"/>
                  <a:pt x="3621" y="808"/>
                  <a:pt x="3644" y="799"/>
                </a:cubicBezTo>
                <a:cubicBezTo>
                  <a:pt x="3667" y="790"/>
                  <a:pt x="3691" y="786"/>
                  <a:pt x="3718" y="786"/>
                </a:cubicBezTo>
                <a:cubicBezTo>
                  <a:pt x="3726" y="786"/>
                  <a:pt x="3733" y="786"/>
                  <a:pt x="3739" y="787"/>
                </a:cubicBezTo>
                <a:cubicBezTo>
                  <a:pt x="3744" y="788"/>
                  <a:pt x="3749" y="789"/>
                  <a:pt x="3753" y="789"/>
                </a:cubicBezTo>
                <a:cubicBezTo>
                  <a:pt x="3753" y="728"/>
                  <a:pt x="3753" y="728"/>
                  <a:pt x="3753" y="728"/>
                </a:cubicBezTo>
                <a:cubicBezTo>
                  <a:pt x="3740" y="635"/>
                  <a:pt x="3740" y="635"/>
                  <a:pt x="3740" y="635"/>
                </a:cubicBezTo>
                <a:cubicBezTo>
                  <a:pt x="3853" y="623"/>
                  <a:pt x="3853" y="623"/>
                  <a:pt x="3853" y="623"/>
                </a:cubicBezTo>
                <a:cubicBezTo>
                  <a:pt x="3853" y="1065"/>
                  <a:pt x="3853" y="1065"/>
                  <a:pt x="3853" y="1065"/>
                </a:cubicBezTo>
                <a:cubicBezTo>
                  <a:pt x="3866" y="1157"/>
                  <a:pt x="3866" y="1157"/>
                  <a:pt x="3866" y="1157"/>
                </a:cubicBezTo>
                <a:lnTo>
                  <a:pt x="3770" y="1169"/>
                </a:lnTo>
                <a:close/>
                <a:moveTo>
                  <a:pt x="3704" y="1083"/>
                </a:moveTo>
                <a:cubicBezTo>
                  <a:pt x="3715" y="1083"/>
                  <a:pt x="3725" y="1081"/>
                  <a:pt x="3734" y="1077"/>
                </a:cubicBezTo>
                <a:cubicBezTo>
                  <a:pt x="3742" y="1074"/>
                  <a:pt x="3748" y="1070"/>
                  <a:pt x="3753" y="1066"/>
                </a:cubicBezTo>
                <a:cubicBezTo>
                  <a:pt x="3753" y="875"/>
                  <a:pt x="3753" y="875"/>
                  <a:pt x="3753" y="875"/>
                </a:cubicBezTo>
                <a:cubicBezTo>
                  <a:pt x="3749" y="874"/>
                  <a:pt x="3743" y="872"/>
                  <a:pt x="3737" y="871"/>
                </a:cubicBezTo>
                <a:cubicBezTo>
                  <a:pt x="3731" y="870"/>
                  <a:pt x="3724" y="869"/>
                  <a:pt x="3715" y="869"/>
                </a:cubicBezTo>
                <a:cubicBezTo>
                  <a:pt x="3691" y="869"/>
                  <a:pt x="3671" y="878"/>
                  <a:pt x="3657" y="896"/>
                </a:cubicBezTo>
                <a:cubicBezTo>
                  <a:pt x="3642" y="914"/>
                  <a:pt x="3635" y="940"/>
                  <a:pt x="3635" y="974"/>
                </a:cubicBezTo>
                <a:cubicBezTo>
                  <a:pt x="3635" y="1012"/>
                  <a:pt x="3640" y="1039"/>
                  <a:pt x="3650" y="1057"/>
                </a:cubicBezTo>
                <a:cubicBezTo>
                  <a:pt x="3661" y="1074"/>
                  <a:pt x="3679" y="1083"/>
                  <a:pt x="3704" y="1083"/>
                </a:cubicBezTo>
                <a:close/>
              </a:path>
            </a:pathLst>
          </a:custGeom>
          <a:solidFill>
            <a:srgbClr val="3B231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207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+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06" y="633266"/>
            <a:ext cx="10784626" cy="849976"/>
          </a:xfrm>
        </p:spPr>
        <p:txBody>
          <a:bodyPr anchor="t" anchorCtr="0"/>
          <a:lstStyle>
            <a:lvl1pPr algn="l">
              <a:lnSpc>
                <a:spcPct val="84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98547F9A-E88C-4184-A415-6792C7D210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606" y="1483242"/>
            <a:ext cx="10784626" cy="414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Auteur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48DA319-A831-4A42-A545-3024B1E29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991794" y="5202197"/>
            <a:ext cx="2534433" cy="1082547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09A22BC-2DE1-4A9A-8569-8A1B0C9D44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606" y="2153092"/>
            <a:ext cx="10908000" cy="4050720"/>
          </a:xfrm>
          <a:custGeom>
            <a:avLst/>
            <a:gdLst>
              <a:gd name="connsiteX0" fmla="*/ 0 w 10908000"/>
              <a:gd name="connsiteY0" fmla="*/ 0 h 4050720"/>
              <a:gd name="connsiteX1" fmla="*/ 10908000 w 10908000"/>
              <a:gd name="connsiteY1" fmla="*/ 0 h 4050720"/>
              <a:gd name="connsiteX2" fmla="*/ 10908000 w 10908000"/>
              <a:gd name="connsiteY2" fmla="*/ 2518150 h 4050720"/>
              <a:gd name="connsiteX3" fmla="*/ 10787854 w 10908000"/>
              <a:gd name="connsiteY3" fmla="*/ 2513585 h 4050720"/>
              <a:gd name="connsiteX4" fmla="*/ 9947414 w 10908000"/>
              <a:gd name="connsiteY4" fmla="*/ 2502951 h 4050720"/>
              <a:gd name="connsiteX5" fmla="*/ 31850 w 10908000"/>
              <a:gd name="connsiteY5" fmla="*/ 4040192 h 4050720"/>
              <a:gd name="connsiteX6" fmla="*/ 0 w 10908000"/>
              <a:gd name="connsiteY6" fmla="*/ 4050720 h 40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08000" h="4050720">
                <a:moveTo>
                  <a:pt x="0" y="0"/>
                </a:moveTo>
                <a:lnTo>
                  <a:pt x="10908000" y="0"/>
                </a:lnTo>
                <a:lnTo>
                  <a:pt x="10908000" y="2518150"/>
                </a:lnTo>
                <a:lnTo>
                  <a:pt x="10787854" y="2513585"/>
                </a:lnTo>
                <a:cubicBezTo>
                  <a:pt x="10508566" y="2506510"/>
                  <a:pt x="10228406" y="2502951"/>
                  <a:pt x="9947414" y="2502951"/>
                </a:cubicBezTo>
                <a:cubicBezTo>
                  <a:pt x="6489894" y="2502951"/>
                  <a:pt x="3158237" y="3041834"/>
                  <a:pt x="31850" y="4040192"/>
                </a:cubicBezTo>
                <a:lnTo>
                  <a:pt x="0" y="405072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0153697-CBAE-4911-ABAA-325A1FAB9F40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1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 smtClean="0"/>
              <a:t>Klik om de stijl te bewerken</a:t>
            </a:r>
            <a:endParaRPr lang="nl-NL" noProof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1" smtClean="0"/>
              <a:t>Klik om de modelstijlen te bewerken</a:t>
            </a:r>
          </a:p>
          <a:p>
            <a:pPr lvl="1"/>
            <a:r>
              <a:rPr lang="nl-NL" noProof="1" smtClean="0"/>
              <a:t>Tweede niveau</a:t>
            </a:r>
          </a:p>
          <a:p>
            <a:pPr lvl="2"/>
            <a:r>
              <a:rPr lang="nl-NL" noProof="1" smtClean="0"/>
              <a:t>Derde niveau</a:t>
            </a:r>
          </a:p>
          <a:p>
            <a:pPr lvl="3"/>
            <a:r>
              <a:rPr lang="nl-NL" noProof="1" smtClean="0"/>
              <a:t>Vierde niveau</a:t>
            </a:r>
          </a:p>
          <a:p>
            <a:pPr lvl="4"/>
            <a:r>
              <a:rPr lang="nl-NL" noProof="1" smtClean="0"/>
              <a:t>Vijfde niveau</a:t>
            </a:r>
            <a:endParaRPr lang="nl-NL" noProof="1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32857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2000" y="452198"/>
            <a:ext cx="9264000" cy="1008000"/>
          </a:xfrm>
        </p:spPr>
        <p:txBody>
          <a:bodyPr/>
          <a:lstStyle/>
          <a:p>
            <a:r>
              <a:rPr lang="nl-NL" noProof="1" smtClean="0"/>
              <a:t>Klik om de stijl te bewerken</a:t>
            </a:r>
            <a:endParaRPr lang="nl-NL" noProof="1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2352000" y="1692000"/>
            <a:ext cx="4416000" cy="4392000"/>
          </a:xfrm>
        </p:spPr>
        <p:txBody>
          <a:bodyPr/>
          <a:lstStyle/>
          <a:p>
            <a:pPr lvl="0"/>
            <a:r>
              <a:rPr lang="nl-NL" noProof="1" smtClean="0"/>
              <a:t>Klik om de modelstijlen te bewerken</a:t>
            </a:r>
          </a:p>
          <a:p>
            <a:pPr lvl="1"/>
            <a:r>
              <a:rPr lang="nl-NL" noProof="1" smtClean="0"/>
              <a:t>Tweede niveau</a:t>
            </a:r>
          </a:p>
          <a:p>
            <a:pPr lvl="2"/>
            <a:r>
              <a:rPr lang="nl-NL" noProof="1" smtClean="0"/>
              <a:t>Derde niveau</a:t>
            </a:r>
          </a:p>
          <a:p>
            <a:pPr lvl="3"/>
            <a:r>
              <a:rPr lang="nl-NL" noProof="1" smtClean="0"/>
              <a:t>Vierde niveau</a:t>
            </a:r>
          </a:p>
          <a:p>
            <a:pPr lvl="4"/>
            <a:r>
              <a:rPr lang="nl-NL" noProof="1" smtClean="0"/>
              <a:t>Vijfde niveau</a:t>
            </a:r>
            <a:endParaRPr lang="nl-NL" noProof="1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7200000" y="1692000"/>
            <a:ext cx="4416000" cy="4392000"/>
          </a:xfrm>
        </p:spPr>
        <p:txBody>
          <a:bodyPr/>
          <a:lstStyle/>
          <a:p>
            <a:pPr lvl="0"/>
            <a:r>
              <a:rPr lang="nl-NL" noProof="1" smtClean="0"/>
              <a:t>Klik om de modelstijlen te bewerken</a:t>
            </a:r>
          </a:p>
          <a:p>
            <a:pPr lvl="1"/>
            <a:r>
              <a:rPr lang="nl-NL" noProof="1" smtClean="0"/>
              <a:t>Tweede niveau</a:t>
            </a:r>
          </a:p>
          <a:p>
            <a:pPr lvl="2"/>
            <a:r>
              <a:rPr lang="nl-NL" noProof="1" smtClean="0"/>
              <a:t>Derde niveau</a:t>
            </a:r>
          </a:p>
          <a:p>
            <a:pPr lvl="3"/>
            <a:r>
              <a:rPr lang="nl-NL" noProof="1" smtClean="0"/>
              <a:t>Vierde niveau</a:t>
            </a:r>
          </a:p>
          <a:p>
            <a:pPr lvl="4"/>
            <a:r>
              <a:rPr lang="nl-NL" noProof="1" smtClean="0"/>
              <a:t>Vijfde niveau</a:t>
            </a:r>
            <a:endParaRPr lang="nl-NL" noProof="1"/>
          </a:p>
        </p:txBody>
      </p:sp>
      <p:sp>
        <p:nvSpPr>
          <p:cNvPr id="8" name="Tekstvak 7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280524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tekst,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2000" y="452198"/>
            <a:ext cx="9264000" cy="1008000"/>
          </a:xfrm>
        </p:spPr>
        <p:txBody>
          <a:bodyPr/>
          <a:lstStyle/>
          <a:p>
            <a:r>
              <a:rPr lang="nl-NL" noProof="1" smtClean="0"/>
              <a:t>Klik om de stijl te bewerken</a:t>
            </a:r>
            <a:endParaRPr lang="nl-NL" noProof="1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2352000" y="1692000"/>
            <a:ext cx="4416000" cy="4608000"/>
          </a:xfrm>
        </p:spPr>
        <p:txBody>
          <a:bodyPr/>
          <a:lstStyle/>
          <a:p>
            <a:pPr lvl="0"/>
            <a:r>
              <a:rPr lang="nl-NL" noProof="1" smtClean="0"/>
              <a:t>Klik om de modelstijlen te bewerken</a:t>
            </a:r>
          </a:p>
          <a:p>
            <a:pPr lvl="1"/>
            <a:r>
              <a:rPr lang="nl-NL" noProof="1" smtClean="0"/>
              <a:t>Tweede niveau</a:t>
            </a:r>
          </a:p>
          <a:p>
            <a:pPr lvl="2"/>
            <a:r>
              <a:rPr lang="nl-NL" noProof="1" smtClean="0"/>
              <a:t>Derde niveau</a:t>
            </a:r>
          </a:p>
          <a:p>
            <a:pPr lvl="3"/>
            <a:r>
              <a:rPr lang="nl-NL" noProof="1" smtClean="0"/>
              <a:t>Vierde niveau</a:t>
            </a:r>
          </a:p>
          <a:p>
            <a:pPr lvl="4"/>
            <a:r>
              <a:rPr lang="nl-NL" noProof="1" smtClean="0"/>
              <a:t>Vijfde niveau</a:t>
            </a:r>
            <a:endParaRPr lang="nl-NL" noProof="1"/>
          </a:p>
        </p:txBody>
      </p:sp>
      <p:sp>
        <p:nvSpPr>
          <p:cNvPr id="8" name="Tekstvak 7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  <p:sp>
        <p:nvSpPr>
          <p:cNvPr id="12" name="Tijdelijke aanduiding voor afbeelding 11"/>
          <p:cNvSpPr>
            <a:spLocks noGrp="1" noChangeAspect="1"/>
          </p:cNvSpPr>
          <p:nvPr>
            <p:ph type="pic" sz="quarter" idx="14"/>
          </p:nvPr>
        </p:nvSpPr>
        <p:spPr>
          <a:xfrm>
            <a:off x="7211012" y="1785171"/>
            <a:ext cx="4416000" cy="45360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19686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 smtClean="0"/>
              <a:t>Klik om de stijl te bewerken</a:t>
            </a:r>
            <a:endParaRPr lang="nl-NL" noProof="1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8064908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8920717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87351" y="423863"/>
            <a:ext cx="1492251" cy="1079500"/>
            <a:chOff x="183" y="267"/>
            <a:chExt cx="705" cy="680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43" y="488"/>
              <a:ext cx="444" cy="459"/>
            </a:xfrm>
            <a:custGeom>
              <a:avLst/>
              <a:gdLst/>
              <a:ahLst/>
              <a:cxnLst>
                <a:cxn ang="0">
                  <a:pos x="756" y="2294"/>
                </a:cxn>
                <a:cxn ang="0">
                  <a:pos x="0" y="1981"/>
                </a:cxn>
                <a:cxn ang="0">
                  <a:pos x="675" y="949"/>
                </a:cxn>
                <a:cxn ang="0">
                  <a:pos x="1465" y="0"/>
                </a:cxn>
                <a:cxn ang="0">
                  <a:pos x="2220" y="313"/>
                </a:cxn>
                <a:cxn ang="0">
                  <a:pos x="1415" y="1283"/>
                </a:cxn>
                <a:cxn ang="0">
                  <a:pos x="756" y="2294"/>
                </a:cxn>
              </a:cxnLst>
              <a:rect l="0" t="0" r="r" b="b"/>
              <a:pathLst>
                <a:path w="2220" h="2294">
                  <a:moveTo>
                    <a:pt x="756" y="2294"/>
                  </a:moveTo>
                  <a:cubicBezTo>
                    <a:pt x="0" y="1981"/>
                    <a:pt x="0" y="1981"/>
                    <a:pt x="0" y="1981"/>
                  </a:cubicBezTo>
                  <a:cubicBezTo>
                    <a:pt x="0" y="1981"/>
                    <a:pt x="199" y="1558"/>
                    <a:pt x="675" y="949"/>
                  </a:cubicBezTo>
                  <a:cubicBezTo>
                    <a:pt x="1218" y="255"/>
                    <a:pt x="1465" y="0"/>
                    <a:pt x="1465" y="0"/>
                  </a:cubicBezTo>
                  <a:cubicBezTo>
                    <a:pt x="2220" y="313"/>
                    <a:pt x="2220" y="313"/>
                    <a:pt x="2220" y="313"/>
                  </a:cubicBezTo>
                  <a:cubicBezTo>
                    <a:pt x="2220" y="313"/>
                    <a:pt x="1952" y="570"/>
                    <a:pt x="1415" y="1283"/>
                  </a:cubicBezTo>
                  <a:cubicBezTo>
                    <a:pt x="1018" y="1810"/>
                    <a:pt x="756" y="2294"/>
                    <a:pt x="756" y="2294"/>
                  </a:cubicBezTo>
                </a:path>
              </a:pathLst>
            </a:custGeom>
            <a:solidFill>
              <a:srgbClr val="7B44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194" y="1815"/>
                </a:cxn>
                <a:cxn ang="0">
                  <a:pos x="194" y="1815"/>
                </a:cxn>
                <a:cxn ang="0">
                  <a:pos x="0" y="1734"/>
                </a:cxn>
                <a:cxn ang="0">
                  <a:pos x="2060" y="0"/>
                </a:cxn>
                <a:cxn ang="0">
                  <a:pos x="2060" y="0"/>
                </a:cxn>
                <a:cxn ang="0">
                  <a:pos x="2183" y="51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0" y="1734"/>
                  </a:moveTo>
                  <a:cubicBezTo>
                    <a:pt x="194" y="1815"/>
                    <a:pt x="194" y="1815"/>
                    <a:pt x="194" y="1815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0" y="1734"/>
                    <a:pt x="0" y="1734"/>
                    <a:pt x="0" y="1734"/>
                  </a:cubicBezTo>
                  <a:moveTo>
                    <a:pt x="2060" y="0"/>
                  </a:moveTo>
                  <a:cubicBezTo>
                    <a:pt x="2060" y="0"/>
                    <a:pt x="2060" y="0"/>
                    <a:pt x="2060" y="0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B3CD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2060" y="0"/>
                </a:cxn>
                <a:cxn ang="0">
                  <a:pos x="1124" y="807"/>
                </a:cxn>
                <a:cxn ang="0">
                  <a:pos x="273" y="1264"/>
                </a:cxn>
                <a:cxn ang="0">
                  <a:pos x="0" y="1734"/>
                </a:cxn>
                <a:cxn ang="0">
                  <a:pos x="0" y="1734"/>
                </a:cxn>
                <a:cxn ang="0">
                  <a:pos x="194" y="1815"/>
                </a:cxn>
                <a:cxn ang="0">
                  <a:pos x="457" y="1437"/>
                </a:cxn>
                <a:cxn ang="0">
                  <a:pos x="1358" y="667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2060" y="0"/>
                  </a:moveTo>
                  <a:cubicBezTo>
                    <a:pt x="1875" y="201"/>
                    <a:pt x="1545" y="529"/>
                    <a:pt x="1124" y="807"/>
                  </a:cubicBezTo>
                  <a:cubicBezTo>
                    <a:pt x="790" y="1028"/>
                    <a:pt x="489" y="1174"/>
                    <a:pt x="273" y="1264"/>
                  </a:cubicBezTo>
                  <a:cubicBezTo>
                    <a:pt x="84" y="1556"/>
                    <a:pt x="0" y="1734"/>
                    <a:pt x="0" y="1734"/>
                  </a:cubicBezTo>
                  <a:cubicBezTo>
                    <a:pt x="0" y="1734"/>
                    <a:pt x="0" y="1734"/>
                    <a:pt x="0" y="1734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196" y="1811"/>
                    <a:pt x="341" y="1577"/>
                    <a:pt x="457" y="1437"/>
                  </a:cubicBezTo>
                  <a:cubicBezTo>
                    <a:pt x="643" y="1213"/>
                    <a:pt x="928" y="995"/>
                    <a:pt x="1358" y="667"/>
                  </a:cubicBezTo>
                  <a:cubicBezTo>
                    <a:pt x="1992" y="184"/>
                    <a:pt x="2179" y="53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5636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98" y="436"/>
              <a:ext cx="590" cy="379"/>
            </a:xfrm>
            <a:custGeom>
              <a:avLst/>
              <a:gdLst/>
              <a:ahLst/>
              <a:cxnLst>
                <a:cxn ang="0">
                  <a:pos x="654" y="1898"/>
                </a:cxn>
                <a:cxn ang="0">
                  <a:pos x="0" y="1406"/>
                </a:cxn>
                <a:cxn ang="0">
                  <a:pos x="1332" y="821"/>
                </a:cxn>
                <a:cxn ang="0">
                  <a:pos x="2188" y="0"/>
                </a:cxn>
                <a:cxn ang="0">
                  <a:pos x="2946" y="320"/>
                </a:cxn>
                <a:cxn ang="0">
                  <a:pos x="1846" y="1317"/>
                </a:cxn>
                <a:cxn ang="0">
                  <a:pos x="654" y="1898"/>
                </a:cxn>
              </a:cxnLst>
              <a:rect l="0" t="0" r="r" b="b"/>
              <a:pathLst>
                <a:path w="2946" h="1898">
                  <a:moveTo>
                    <a:pt x="654" y="1898"/>
                  </a:moveTo>
                  <a:cubicBezTo>
                    <a:pt x="0" y="1406"/>
                    <a:pt x="0" y="1406"/>
                    <a:pt x="0" y="1406"/>
                  </a:cubicBezTo>
                  <a:cubicBezTo>
                    <a:pt x="0" y="1406"/>
                    <a:pt x="669" y="1230"/>
                    <a:pt x="1332" y="821"/>
                  </a:cubicBezTo>
                  <a:cubicBezTo>
                    <a:pt x="1994" y="412"/>
                    <a:pt x="2188" y="0"/>
                    <a:pt x="2188" y="0"/>
                  </a:cubicBezTo>
                  <a:cubicBezTo>
                    <a:pt x="2946" y="320"/>
                    <a:pt x="2946" y="320"/>
                    <a:pt x="2946" y="320"/>
                  </a:cubicBezTo>
                  <a:cubicBezTo>
                    <a:pt x="2946" y="320"/>
                    <a:pt x="2507" y="880"/>
                    <a:pt x="1846" y="1317"/>
                  </a:cubicBezTo>
                  <a:cubicBezTo>
                    <a:pt x="1185" y="1754"/>
                    <a:pt x="654" y="1898"/>
                    <a:pt x="654" y="1898"/>
                  </a:cubicBezTo>
                </a:path>
              </a:pathLst>
            </a:custGeom>
            <a:solidFill>
              <a:srgbClr val="8AC4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8" y="717"/>
              <a:ext cx="69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1" y="256"/>
                </a:cxn>
                <a:cxn ang="0">
                  <a:pos x="341" y="256"/>
                </a:cxn>
                <a:cxn ang="0">
                  <a:pos x="0" y="0"/>
                </a:cxn>
              </a:cxnLst>
              <a:rect l="0" t="0" r="r" b="b"/>
              <a:pathLst>
                <a:path w="341" h="256">
                  <a:moveTo>
                    <a:pt x="0" y="0"/>
                  </a:moveTo>
                  <a:cubicBezTo>
                    <a:pt x="341" y="256"/>
                    <a:pt x="341" y="256"/>
                    <a:pt x="341" y="256"/>
                  </a:cubicBezTo>
                  <a:cubicBezTo>
                    <a:pt x="341" y="256"/>
                    <a:pt x="341" y="256"/>
                    <a:pt x="341" y="2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B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98" y="436"/>
              <a:ext cx="511" cy="332"/>
            </a:xfrm>
            <a:custGeom>
              <a:avLst/>
              <a:gdLst/>
              <a:ahLst/>
              <a:cxnLst>
                <a:cxn ang="0">
                  <a:pos x="2188" y="0"/>
                </a:cxn>
                <a:cxn ang="0">
                  <a:pos x="1332" y="821"/>
                </a:cxn>
                <a:cxn ang="0">
                  <a:pos x="0" y="1406"/>
                </a:cxn>
                <a:cxn ang="0">
                  <a:pos x="0" y="1406"/>
                </a:cxn>
                <a:cxn ang="0">
                  <a:pos x="341" y="1662"/>
                </a:cxn>
                <a:cxn ang="0">
                  <a:pos x="1479" y="807"/>
                </a:cxn>
                <a:cxn ang="0">
                  <a:pos x="2555" y="155"/>
                </a:cxn>
                <a:cxn ang="0">
                  <a:pos x="2188" y="0"/>
                </a:cxn>
              </a:cxnLst>
              <a:rect l="0" t="0" r="r" b="b"/>
              <a:pathLst>
                <a:path w="2555" h="1662">
                  <a:moveTo>
                    <a:pt x="2188" y="0"/>
                  </a:moveTo>
                  <a:cubicBezTo>
                    <a:pt x="2188" y="0"/>
                    <a:pt x="1994" y="412"/>
                    <a:pt x="1332" y="821"/>
                  </a:cubicBezTo>
                  <a:cubicBezTo>
                    <a:pt x="669" y="1230"/>
                    <a:pt x="0" y="1406"/>
                    <a:pt x="0" y="1406"/>
                  </a:cubicBezTo>
                  <a:cubicBezTo>
                    <a:pt x="0" y="1406"/>
                    <a:pt x="0" y="1406"/>
                    <a:pt x="0" y="1406"/>
                  </a:cubicBezTo>
                  <a:cubicBezTo>
                    <a:pt x="341" y="1662"/>
                    <a:pt x="341" y="1662"/>
                    <a:pt x="341" y="1662"/>
                  </a:cubicBezTo>
                  <a:cubicBezTo>
                    <a:pt x="342" y="1661"/>
                    <a:pt x="770" y="1275"/>
                    <a:pt x="1479" y="807"/>
                  </a:cubicBezTo>
                  <a:cubicBezTo>
                    <a:pt x="2189" y="339"/>
                    <a:pt x="2555" y="155"/>
                    <a:pt x="2555" y="155"/>
                  </a:cubicBezTo>
                  <a:cubicBezTo>
                    <a:pt x="2188" y="0"/>
                    <a:pt x="2188" y="0"/>
                    <a:pt x="2188" y="0"/>
                  </a:cubicBezTo>
                </a:path>
              </a:pathLst>
            </a:custGeom>
            <a:solidFill>
              <a:srgbClr val="4684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83" y="514"/>
              <a:ext cx="194" cy="113"/>
            </a:xfrm>
            <a:custGeom>
              <a:avLst/>
              <a:gdLst/>
              <a:ahLst/>
              <a:cxnLst>
                <a:cxn ang="0">
                  <a:pos x="731" y="368"/>
                </a:cxn>
                <a:cxn ang="0">
                  <a:pos x="0" y="0"/>
                </a:cxn>
                <a:cxn ang="0">
                  <a:pos x="227" y="190"/>
                </a:cxn>
                <a:cxn ang="0">
                  <a:pos x="969" y="564"/>
                </a:cxn>
                <a:cxn ang="0">
                  <a:pos x="731" y="368"/>
                </a:cxn>
              </a:cxnLst>
              <a:rect l="0" t="0" r="r" b="b"/>
              <a:pathLst>
                <a:path w="969" h="564">
                  <a:moveTo>
                    <a:pt x="731" y="3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4" y="113"/>
                    <a:pt x="227" y="190"/>
                  </a:cubicBezTo>
                  <a:cubicBezTo>
                    <a:pt x="459" y="307"/>
                    <a:pt x="969" y="564"/>
                    <a:pt x="969" y="564"/>
                  </a:cubicBezTo>
                  <a:cubicBezTo>
                    <a:pt x="802" y="478"/>
                    <a:pt x="731" y="368"/>
                    <a:pt x="731" y="368"/>
                  </a:cubicBezTo>
                  <a:close/>
                </a:path>
              </a:pathLst>
            </a:custGeom>
            <a:solidFill>
              <a:srgbClr val="045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00" y="267"/>
              <a:ext cx="481" cy="390"/>
            </a:xfrm>
            <a:custGeom>
              <a:avLst/>
              <a:gdLst/>
              <a:ahLst/>
              <a:cxnLst>
                <a:cxn ang="0">
                  <a:pos x="1682" y="0"/>
                </a:cxn>
                <a:cxn ang="0">
                  <a:pos x="877" y="1311"/>
                </a:cxn>
                <a:cxn ang="0">
                  <a:pos x="0" y="1530"/>
                </a:cxn>
                <a:cxn ang="0">
                  <a:pos x="146" y="1603"/>
                </a:cxn>
                <a:cxn ang="0">
                  <a:pos x="383" y="1799"/>
                </a:cxn>
                <a:cxn ang="0">
                  <a:pos x="1444" y="1643"/>
                </a:cxn>
                <a:cxn ang="0">
                  <a:pos x="2406" y="203"/>
                </a:cxn>
                <a:cxn ang="0">
                  <a:pos x="1682" y="0"/>
                </a:cxn>
              </a:cxnLst>
              <a:rect l="0" t="0" r="r" b="b"/>
              <a:pathLst>
                <a:path w="2406" h="1952">
                  <a:moveTo>
                    <a:pt x="1682" y="0"/>
                  </a:moveTo>
                  <a:cubicBezTo>
                    <a:pt x="1682" y="0"/>
                    <a:pt x="1593" y="875"/>
                    <a:pt x="877" y="1311"/>
                  </a:cubicBezTo>
                  <a:cubicBezTo>
                    <a:pt x="500" y="1540"/>
                    <a:pt x="71" y="1542"/>
                    <a:pt x="0" y="1530"/>
                  </a:cubicBezTo>
                  <a:cubicBezTo>
                    <a:pt x="146" y="1603"/>
                    <a:pt x="146" y="1603"/>
                    <a:pt x="146" y="1603"/>
                  </a:cubicBezTo>
                  <a:cubicBezTo>
                    <a:pt x="146" y="1603"/>
                    <a:pt x="217" y="1713"/>
                    <a:pt x="383" y="1799"/>
                  </a:cubicBezTo>
                  <a:cubicBezTo>
                    <a:pt x="589" y="1902"/>
                    <a:pt x="936" y="1952"/>
                    <a:pt x="1444" y="1643"/>
                  </a:cubicBezTo>
                  <a:cubicBezTo>
                    <a:pt x="2351" y="1094"/>
                    <a:pt x="2406" y="203"/>
                    <a:pt x="2406" y="203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rgbClr val="49C6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</p:grpSp>
      <p:pic>
        <p:nvPicPr>
          <p:cNvPr id="15" name="Afbeelding 14" descr="linten test schaduw logo join path 600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55448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0659881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64648" y="1931643"/>
            <a:ext cx="7680000" cy="792000"/>
          </a:xfrm>
        </p:spPr>
        <p:txBody>
          <a:bodyPr anchor="b" anchorCtr="0">
            <a:normAutofit/>
          </a:bodyPr>
          <a:lstStyle>
            <a:lvl1pPr algn="l">
              <a:defRPr baseline="0"/>
            </a:lvl1pPr>
          </a:lstStyle>
          <a:p>
            <a:r>
              <a:rPr lang="nl-NL" noProof="1" smtClean="0"/>
              <a:t>Pauze of slotwoord</a:t>
            </a:r>
            <a:endParaRPr lang="nl-NL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364648" y="2837678"/>
            <a:ext cx="7680000" cy="230155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 smtClean="0"/>
              <a:t>Mededelingen</a:t>
            </a:r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459453" y="6497822"/>
            <a:ext cx="2160000" cy="216000"/>
          </a:xfrm>
        </p:spPr>
        <p:txBody>
          <a:bodyPr/>
          <a:lstStyle/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2352000" y="6497822"/>
            <a:ext cx="6144000" cy="216000"/>
          </a:xfrm>
        </p:spPr>
        <p:txBody>
          <a:bodyPr/>
          <a:lstStyle>
            <a:lvl1pPr algn="l">
              <a:defRPr/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1039829" y="6497822"/>
            <a:ext cx="576000" cy="216000"/>
          </a:xfrm>
        </p:spPr>
        <p:txBody>
          <a:bodyPr/>
          <a:lstStyle/>
          <a:p>
            <a:fld id="{1336C48C-F87C-4E4B-81EF-5027B17D1F61}" type="slidenum">
              <a:rPr lang="nl-NL" noProof="1" dirty="0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7" name="Tekstvak 4"/>
          <p:cNvSpPr txBox="1"/>
          <p:nvPr userDrawn="1"/>
        </p:nvSpPr>
        <p:spPr>
          <a:xfrm>
            <a:off x="10764477" y="6497822"/>
            <a:ext cx="144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NL" sz="1100">
                <a:solidFill>
                  <a:srgbClr val="44C8F5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545020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6AD9A566-40D5-470A-8119-D6F98EAB8A29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Witte curve">
            <a:extLst>
              <a:ext uri="{FF2B5EF4-FFF2-40B4-BE49-F238E27FC236}">
                <a16:creationId xmlns:a16="http://schemas.microsoft.com/office/drawing/2014/main" id="{546BD650-A311-4193-BC78-E3886B23CF9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656043"/>
            <a:ext cx="12192004" cy="2201959"/>
          </a:xfrm>
          <a:custGeom>
            <a:avLst/>
            <a:gdLst>
              <a:gd name="connsiteX0" fmla="*/ 10583020 w 12192004"/>
              <a:gd name="connsiteY0" fmla="*/ 0 h 2201959"/>
              <a:gd name="connsiteX1" fmla="*/ 11423460 w 12192004"/>
              <a:gd name="connsiteY1" fmla="*/ 10634 h 2201959"/>
              <a:gd name="connsiteX2" fmla="*/ 12192004 w 12192004"/>
              <a:gd name="connsiteY2" fmla="*/ 39836 h 2201959"/>
              <a:gd name="connsiteX3" fmla="*/ 12192004 w 12192004"/>
              <a:gd name="connsiteY3" fmla="*/ 2201959 h 2201959"/>
              <a:gd name="connsiteX4" fmla="*/ 0 w 12192004"/>
              <a:gd name="connsiteY4" fmla="*/ 2201959 h 2201959"/>
              <a:gd name="connsiteX5" fmla="*/ 0 w 12192004"/>
              <a:gd name="connsiteY5" fmla="*/ 1758921 h 2201959"/>
              <a:gd name="connsiteX6" fmla="*/ 44939 w 12192004"/>
              <a:gd name="connsiteY6" fmla="*/ 1743015 h 2201959"/>
              <a:gd name="connsiteX7" fmla="*/ 10583020 w 12192004"/>
              <a:gd name="connsiteY7" fmla="*/ 0 h 220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4" h="2201959">
                <a:moveTo>
                  <a:pt x="10583020" y="0"/>
                </a:moveTo>
                <a:cubicBezTo>
                  <a:pt x="10864012" y="0"/>
                  <a:pt x="11144172" y="3559"/>
                  <a:pt x="11423460" y="10634"/>
                </a:cubicBezTo>
                <a:lnTo>
                  <a:pt x="12192004" y="39836"/>
                </a:lnTo>
                <a:lnTo>
                  <a:pt x="12192004" y="2201959"/>
                </a:lnTo>
                <a:lnTo>
                  <a:pt x="0" y="2201959"/>
                </a:lnTo>
                <a:lnTo>
                  <a:pt x="0" y="1758921"/>
                </a:lnTo>
                <a:lnTo>
                  <a:pt x="44939" y="1743015"/>
                </a:lnTo>
                <a:cubicBezTo>
                  <a:pt x="3350181" y="613129"/>
                  <a:pt x="6894999" y="0"/>
                  <a:pt x="10583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22251" y="792754"/>
            <a:ext cx="10581168" cy="1732250"/>
          </a:xfrm>
        </p:spPr>
        <p:txBody>
          <a:bodyPr anchor="t" anchorCtr="0"/>
          <a:lstStyle>
            <a:lvl1pPr algn="l"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22251" y="2809912"/>
            <a:ext cx="9845749" cy="619088"/>
          </a:xfr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98547F9A-E88C-4184-A415-6792C7D21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" y="3455951"/>
            <a:ext cx="9845675" cy="414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8B9B6D-FE25-48FE-ABAB-21D76DAE0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991794" y="5202197"/>
            <a:ext cx="2534433" cy="10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dia+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C2769A1-373B-4CAE-A3E9-A99BAAE0B7AB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3600" y="715382"/>
            <a:ext cx="4921321" cy="9268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DB18388-C81B-4938-9040-8214E64CB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600" y="1920875"/>
            <a:ext cx="4921321" cy="4068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5B3DB5E1-59DD-4408-A6FC-1F23275EF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33600"/>
            <a:ext cx="5447606" cy="559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7A25246-3850-4BBD-A92A-B05079DD8F26}"/>
              </a:ext>
            </a:extLst>
          </p:cNvPr>
          <p:cNvSpPr txBox="1"/>
          <p:nvPr userDrawn="1"/>
        </p:nvSpPr>
        <p:spPr>
          <a:xfrm>
            <a:off x="12348529" y="59597"/>
            <a:ext cx="2376000" cy="65304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9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5B3DB5E1-59DD-4408-A6FC-1F23275EF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606" y="633600"/>
            <a:ext cx="10908000" cy="559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600" b="0"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0800" y="792000"/>
            <a:ext cx="10575303" cy="1945624"/>
          </a:xfrm>
        </p:spPr>
        <p:txBody>
          <a:bodyPr/>
          <a:lstStyle>
            <a:lvl1pPr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76F3332-88F2-4141-A27B-FC6C129AD577}"/>
              </a:ext>
            </a:extLst>
          </p:cNvPr>
          <p:cNvSpPr txBox="1"/>
          <p:nvPr userDrawn="1"/>
        </p:nvSpPr>
        <p:spPr>
          <a:xfrm>
            <a:off x="12348529" y="59597"/>
            <a:ext cx="2376000" cy="67058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 MET SFEERFOTO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 deze dia staat een fotovak met een een standaard foto. Midden in het fotovak staat een afbeeldings-pictogram.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u="sng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Let op</a:t>
            </a: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het afbeeldings-pictogram is niet altijd goed zichtbaar. 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endParaRPr lang="nl-NL" sz="950" b="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het afbeeldings-pictogram niet meer zichtbaar is, dan is de standaard foto al vervangen door een andere foto. Ga dan als volgt te werk: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  <a:b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 standaard foto én het afbeeldings-pictogram verschijnt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 achtergrond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staan, óf als je de foto per ongeluk hebt verwijderd.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16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8565" y="715382"/>
            <a:ext cx="7920000" cy="92689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 over twee regels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8566" y="1925619"/>
            <a:ext cx="7920000" cy="4068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(varia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C2769A1-373B-4CAE-A3E9-A99BAAE0B7AB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1671" y="715382"/>
            <a:ext cx="7740000" cy="9268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over twee regels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11672" y="1925619"/>
            <a:ext cx="7740000" cy="406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471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8565" y="715382"/>
            <a:ext cx="7920000" cy="926895"/>
          </a:xfrm>
        </p:spPr>
        <p:txBody>
          <a:bodyPr/>
          <a:lstStyle/>
          <a:p>
            <a:r>
              <a:rPr lang="nl-NL" dirty="0"/>
              <a:t>Klik voor titel over twee regels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D2AB72D-BA30-4A03-9283-C13C3F5FBD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8566" y="1925619"/>
            <a:ext cx="5073317" cy="4068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DF30AA8-DD5F-404D-874A-116ECB4B69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925619"/>
            <a:ext cx="5073317" cy="4068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1408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(varia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C2769A1-373B-4CAE-A3E9-A99BAAE0B7AB}"/>
              </a:ext>
            </a:extLst>
          </p:cNvPr>
          <p:cNvSpPr/>
          <p:nvPr userDrawn="1"/>
        </p:nvSpPr>
        <p:spPr>
          <a:xfrm>
            <a:off x="635606" y="634983"/>
            <a:ext cx="10908000" cy="558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1671" y="715382"/>
            <a:ext cx="7740000" cy="9268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over twee regels</a:t>
            </a:r>
            <a:br>
              <a:rPr lang="nl-NL" dirty="0"/>
            </a:br>
            <a:r>
              <a:rPr lang="nl-NL" dirty="0"/>
              <a:t>(maak woorden extra dik met </a:t>
            </a:r>
            <a:r>
              <a:rPr lang="nl-NL" dirty="0" err="1"/>
              <a:t>Lato</a:t>
            </a:r>
            <a:r>
              <a:rPr lang="nl-NL" dirty="0"/>
              <a:t>-vet)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8763E0D0-83B7-4BCE-A666-11A64EB6FC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82646" y="1925619"/>
            <a:ext cx="5097682" cy="406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E616AC2-A071-4F47-A342-D6AB913517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1671" y="1925619"/>
            <a:ext cx="5076000" cy="406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 om een tekst toe te voegen. </a:t>
            </a:r>
            <a:br>
              <a:rPr lang="nl-NL" dirty="0"/>
            </a:br>
            <a:r>
              <a:rPr lang="nl-NL" dirty="0"/>
              <a:t>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0908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8565" y="715382"/>
            <a:ext cx="8068233" cy="9268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8566" y="1925619"/>
            <a:ext cx="8068234" cy="4251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18566" y="6334834"/>
            <a:ext cx="605485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van presentatie; deze kun je wijzigen via Koptekst en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29508" y="6334834"/>
            <a:ext cx="614727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49" r:id="rId3"/>
    <p:sldLayoutId id="2147483666" r:id="rId4"/>
    <p:sldLayoutId id="2147483667" r:id="rId5"/>
    <p:sldLayoutId id="2147483650" r:id="rId6"/>
    <p:sldLayoutId id="2147483662" r:id="rId7"/>
    <p:sldLayoutId id="2147483652" r:id="rId8"/>
    <p:sldLayoutId id="2147483663" r:id="rId9"/>
    <p:sldLayoutId id="2147483664" r:id="rId10"/>
    <p:sldLayoutId id="2147483651" r:id="rId11"/>
    <p:sldLayoutId id="2147483654" r:id="rId12"/>
    <p:sldLayoutId id="2147483665" r:id="rId13"/>
    <p:sldLayoutId id="2147483670" r:id="rId14"/>
    <p:sldLayoutId id="2147483671" r:id="rId15"/>
    <p:sldLayoutId id="2147483682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4000"/>
        </a:lnSpc>
        <a:spcBef>
          <a:spcPts val="0"/>
        </a:spcBef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360000" indent="-144000" algn="l" defTabSz="914400" rtl="0" eaLnBrk="1" latinLnBrk="0" hangingPunct="1">
        <a:lnSpc>
          <a:spcPct val="114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114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114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FF4DB-C5B3-452A-8CA5-26448494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AC7A1C-3770-4F94-97DA-553F9B6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F975F-41E2-4065-A61D-3B73B5DCE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4E99-6D19-4D48-BBFF-CD995B059248}" type="datetime1">
              <a:rPr lang="nl-NL" smtClean="0"/>
              <a:t>07-12-2022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03FB6-CA0D-428C-8E38-1DAE48A3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Titel van presentatie; deze kun je wijzigen via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7DB07F-922E-4005-9B46-ADCFB7B1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067-6603-453F-A7A4-80CF8080D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JU PPT omgevingsdienst grijze achtergrond basis-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5 linten wit"/>
          <p:cNvSpPr>
            <a:spLocks noEditPoints="1"/>
          </p:cNvSpPr>
          <p:nvPr/>
        </p:nvSpPr>
        <p:spPr bwMode="auto">
          <a:xfrm>
            <a:off x="2389718" y="0"/>
            <a:ext cx="9802284" cy="6858000"/>
          </a:xfrm>
          <a:custGeom>
            <a:avLst/>
            <a:gdLst/>
            <a:ahLst/>
            <a:cxnLst>
              <a:cxn ang="0">
                <a:pos x="23156" y="16820"/>
              </a:cxn>
              <a:cxn ang="0">
                <a:pos x="16429" y="17263"/>
              </a:cxn>
              <a:cxn ang="0">
                <a:pos x="16172" y="17583"/>
              </a:cxn>
              <a:cxn ang="0">
                <a:pos x="15960" y="17859"/>
              </a:cxn>
              <a:cxn ang="0">
                <a:pos x="15750" y="18141"/>
              </a:cxn>
              <a:cxn ang="0">
                <a:pos x="15540" y="18431"/>
              </a:cxn>
              <a:cxn ang="0">
                <a:pos x="15336" y="18721"/>
              </a:cxn>
              <a:cxn ang="0">
                <a:pos x="15132" y="19016"/>
              </a:cxn>
              <a:cxn ang="0">
                <a:pos x="14938" y="19301"/>
              </a:cxn>
              <a:cxn ang="0">
                <a:pos x="14752" y="19579"/>
              </a:cxn>
              <a:cxn ang="0">
                <a:pos x="14578" y="19843"/>
              </a:cxn>
              <a:cxn ang="0">
                <a:pos x="14011" y="20727"/>
              </a:cxn>
              <a:cxn ang="0">
                <a:pos x="12246" y="20051"/>
              </a:cxn>
              <a:cxn ang="0">
                <a:pos x="22720" y="11383"/>
              </a:cxn>
              <a:cxn ang="0">
                <a:pos x="23156" y="4056"/>
              </a:cxn>
              <a:cxn ang="0">
                <a:pos x="18174" y="7286"/>
              </a:cxn>
              <a:cxn ang="0">
                <a:pos x="17156" y="7983"/>
              </a:cxn>
              <a:cxn ang="0">
                <a:pos x="16191" y="8658"/>
              </a:cxn>
              <a:cxn ang="0">
                <a:pos x="15272" y="9315"/>
              </a:cxn>
              <a:cxn ang="0">
                <a:pos x="8609" y="14563"/>
              </a:cxn>
              <a:cxn ang="0">
                <a:pos x="15408" y="8214"/>
              </a:cxn>
              <a:cxn ang="0">
                <a:pos x="23156" y="3219"/>
              </a:cxn>
              <a:cxn ang="0">
                <a:pos x="17535" y="0"/>
              </a:cxn>
              <a:cxn ang="0">
                <a:pos x="17434" y="122"/>
              </a:cxn>
              <a:cxn ang="0">
                <a:pos x="5477" y="5465"/>
              </a:cxn>
              <a:cxn ang="0">
                <a:pos x="2119" y="4487"/>
              </a:cxn>
              <a:cxn ang="0">
                <a:pos x="9070" y="7987"/>
              </a:cxn>
              <a:cxn ang="0">
                <a:pos x="5401" y="12172"/>
              </a:cxn>
              <a:cxn ang="0">
                <a:pos x="8542" y="14631"/>
              </a:cxn>
              <a:cxn ang="0">
                <a:pos x="8583" y="14661"/>
              </a:cxn>
              <a:cxn ang="0">
                <a:pos x="11480" y="16840"/>
              </a:cxn>
              <a:cxn ang="0">
                <a:pos x="13081" y="16320"/>
              </a:cxn>
              <a:cxn ang="0">
                <a:pos x="12140" y="20055"/>
              </a:cxn>
              <a:cxn ang="0">
                <a:pos x="13937" y="20854"/>
              </a:cxn>
              <a:cxn ang="0">
                <a:pos x="2161" y="4404"/>
              </a:cxn>
              <a:cxn ang="0">
                <a:pos x="6779" y="6227"/>
              </a:cxn>
              <a:cxn ang="0">
                <a:pos x="2161" y="4404"/>
              </a:cxn>
            </a:cxnLst>
            <a:rect l="0" t="0" r="r" b="b"/>
            <a:pathLst>
              <a:path w="23156" h="21600">
                <a:moveTo>
                  <a:pt x="20128" y="21600"/>
                </a:moveTo>
                <a:cubicBezTo>
                  <a:pt x="20793" y="20470"/>
                  <a:pt x="21836" y="18765"/>
                  <a:pt x="23156" y="16820"/>
                </a:cubicBezTo>
                <a:cubicBezTo>
                  <a:pt x="23156" y="11362"/>
                  <a:pt x="23156" y="11362"/>
                  <a:pt x="23156" y="11362"/>
                </a:cubicBezTo>
                <a:cubicBezTo>
                  <a:pt x="20067" y="13732"/>
                  <a:pt x="17917" y="15470"/>
                  <a:pt x="16429" y="17263"/>
                </a:cubicBezTo>
                <a:cubicBezTo>
                  <a:pt x="16363" y="17343"/>
                  <a:pt x="16296" y="17426"/>
                  <a:pt x="16228" y="17511"/>
                </a:cubicBezTo>
                <a:cubicBezTo>
                  <a:pt x="16209" y="17534"/>
                  <a:pt x="16191" y="17559"/>
                  <a:pt x="16172" y="17583"/>
                </a:cubicBezTo>
                <a:cubicBezTo>
                  <a:pt x="16122" y="17647"/>
                  <a:pt x="16072" y="17711"/>
                  <a:pt x="16022" y="17776"/>
                </a:cubicBezTo>
                <a:cubicBezTo>
                  <a:pt x="16002" y="17804"/>
                  <a:pt x="15981" y="17831"/>
                  <a:pt x="15960" y="17859"/>
                </a:cubicBezTo>
                <a:cubicBezTo>
                  <a:pt x="15911" y="17924"/>
                  <a:pt x="15862" y="17989"/>
                  <a:pt x="15814" y="18055"/>
                </a:cubicBezTo>
                <a:cubicBezTo>
                  <a:pt x="15792" y="18084"/>
                  <a:pt x="15771" y="18112"/>
                  <a:pt x="15750" y="18141"/>
                </a:cubicBezTo>
                <a:cubicBezTo>
                  <a:pt x="15702" y="18207"/>
                  <a:pt x="15654" y="18273"/>
                  <a:pt x="15607" y="18339"/>
                </a:cubicBezTo>
                <a:cubicBezTo>
                  <a:pt x="15584" y="18370"/>
                  <a:pt x="15562" y="18400"/>
                  <a:pt x="15540" y="18431"/>
                </a:cubicBezTo>
                <a:cubicBezTo>
                  <a:pt x="15493" y="18497"/>
                  <a:pt x="15446" y="18563"/>
                  <a:pt x="15400" y="18629"/>
                </a:cubicBezTo>
                <a:cubicBezTo>
                  <a:pt x="15379" y="18660"/>
                  <a:pt x="15357" y="18690"/>
                  <a:pt x="15336" y="18721"/>
                </a:cubicBezTo>
                <a:cubicBezTo>
                  <a:pt x="15291" y="18785"/>
                  <a:pt x="15247" y="18849"/>
                  <a:pt x="15203" y="18912"/>
                </a:cubicBezTo>
                <a:cubicBezTo>
                  <a:pt x="15179" y="18947"/>
                  <a:pt x="15156" y="18981"/>
                  <a:pt x="15132" y="19016"/>
                </a:cubicBezTo>
                <a:cubicBezTo>
                  <a:pt x="15092" y="19073"/>
                  <a:pt x="15053" y="19131"/>
                  <a:pt x="15015" y="19187"/>
                </a:cubicBezTo>
                <a:cubicBezTo>
                  <a:pt x="14989" y="19226"/>
                  <a:pt x="14963" y="19263"/>
                  <a:pt x="14938" y="19301"/>
                </a:cubicBezTo>
                <a:cubicBezTo>
                  <a:pt x="14904" y="19351"/>
                  <a:pt x="14871" y="19401"/>
                  <a:pt x="14838" y="19450"/>
                </a:cubicBezTo>
                <a:cubicBezTo>
                  <a:pt x="14809" y="19493"/>
                  <a:pt x="14780" y="19536"/>
                  <a:pt x="14752" y="19579"/>
                </a:cubicBezTo>
                <a:cubicBezTo>
                  <a:pt x="14728" y="19615"/>
                  <a:pt x="14704" y="19651"/>
                  <a:pt x="14681" y="19687"/>
                </a:cubicBezTo>
                <a:cubicBezTo>
                  <a:pt x="14645" y="19740"/>
                  <a:pt x="14611" y="19792"/>
                  <a:pt x="14578" y="19843"/>
                </a:cubicBezTo>
                <a:cubicBezTo>
                  <a:pt x="14567" y="19859"/>
                  <a:pt x="14557" y="19874"/>
                  <a:pt x="14547" y="19890"/>
                </a:cubicBezTo>
                <a:cubicBezTo>
                  <a:pt x="14290" y="20283"/>
                  <a:pt x="14096" y="20590"/>
                  <a:pt x="14011" y="20727"/>
                </a:cubicBezTo>
                <a:cubicBezTo>
                  <a:pt x="14001" y="20743"/>
                  <a:pt x="13990" y="20761"/>
                  <a:pt x="13983" y="20772"/>
                </a:cubicBezTo>
                <a:cubicBezTo>
                  <a:pt x="12246" y="20051"/>
                  <a:pt x="12246" y="20051"/>
                  <a:pt x="12246" y="20051"/>
                </a:cubicBezTo>
                <a:cubicBezTo>
                  <a:pt x="12385" y="19767"/>
                  <a:pt x="13200" y="18134"/>
                  <a:pt x="14823" y="15635"/>
                </a:cubicBezTo>
                <a:cubicBezTo>
                  <a:pt x="16840" y="14786"/>
                  <a:pt x="19627" y="13427"/>
                  <a:pt x="22720" y="11383"/>
                </a:cubicBezTo>
                <a:cubicBezTo>
                  <a:pt x="22867" y="11286"/>
                  <a:pt x="23012" y="11188"/>
                  <a:pt x="23156" y="11090"/>
                </a:cubicBezTo>
                <a:cubicBezTo>
                  <a:pt x="23156" y="4056"/>
                  <a:pt x="23156" y="4056"/>
                  <a:pt x="23156" y="4056"/>
                </a:cubicBezTo>
                <a:cubicBezTo>
                  <a:pt x="22011" y="4771"/>
                  <a:pt x="20708" y="5605"/>
                  <a:pt x="19251" y="6567"/>
                </a:cubicBezTo>
                <a:cubicBezTo>
                  <a:pt x="18884" y="6809"/>
                  <a:pt x="18526" y="7049"/>
                  <a:pt x="18174" y="7286"/>
                </a:cubicBezTo>
                <a:cubicBezTo>
                  <a:pt x="18138" y="7311"/>
                  <a:pt x="18101" y="7336"/>
                  <a:pt x="18064" y="7361"/>
                </a:cubicBezTo>
                <a:cubicBezTo>
                  <a:pt x="17754" y="7571"/>
                  <a:pt x="17453" y="7778"/>
                  <a:pt x="17156" y="7983"/>
                </a:cubicBezTo>
                <a:cubicBezTo>
                  <a:pt x="17075" y="8039"/>
                  <a:pt x="16994" y="8095"/>
                  <a:pt x="16914" y="8151"/>
                </a:cubicBezTo>
                <a:cubicBezTo>
                  <a:pt x="16667" y="8322"/>
                  <a:pt x="16427" y="8491"/>
                  <a:pt x="16191" y="8658"/>
                </a:cubicBezTo>
                <a:cubicBezTo>
                  <a:pt x="15991" y="8799"/>
                  <a:pt x="15798" y="8937"/>
                  <a:pt x="15606" y="9074"/>
                </a:cubicBezTo>
                <a:cubicBezTo>
                  <a:pt x="15494" y="9155"/>
                  <a:pt x="15381" y="9236"/>
                  <a:pt x="15272" y="9315"/>
                </a:cubicBezTo>
                <a:cubicBezTo>
                  <a:pt x="11540" y="12008"/>
                  <a:pt x="9196" y="14040"/>
                  <a:pt x="8688" y="14492"/>
                </a:cubicBezTo>
                <a:cubicBezTo>
                  <a:pt x="8652" y="14524"/>
                  <a:pt x="8627" y="14546"/>
                  <a:pt x="8609" y="14563"/>
                </a:cubicBezTo>
                <a:cubicBezTo>
                  <a:pt x="5517" y="12238"/>
                  <a:pt x="5517" y="12238"/>
                  <a:pt x="5517" y="12238"/>
                </a:cubicBezTo>
                <a:cubicBezTo>
                  <a:pt x="6203" y="12047"/>
                  <a:pt x="10576" y="10782"/>
                  <a:pt x="15408" y="8214"/>
                </a:cubicBezTo>
                <a:cubicBezTo>
                  <a:pt x="16500" y="7867"/>
                  <a:pt x="17700" y="7331"/>
                  <a:pt x="19022" y="6531"/>
                </a:cubicBezTo>
                <a:cubicBezTo>
                  <a:pt x="20689" y="5521"/>
                  <a:pt x="22048" y="4388"/>
                  <a:pt x="23156" y="3219"/>
                </a:cubicBezTo>
                <a:cubicBezTo>
                  <a:pt x="23156" y="1"/>
                  <a:pt x="23156" y="1"/>
                  <a:pt x="23156" y="1"/>
                </a:cubicBezTo>
                <a:cubicBezTo>
                  <a:pt x="22761" y="0"/>
                  <a:pt x="17606" y="0"/>
                  <a:pt x="17535" y="0"/>
                </a:cubicBezTo>
                <a:cubicBezTo>
                  <a:pt x="17525" y="12"/>
                  <a:pt x="17516" y="23"/>
                  <a:pt x="17507" y="33"/>
                </a:cubicBezTo>
                <a:cubicBezTo>
                  <a:pt x="17471" y="76"/>
                  <a:pt x="17443" y="110"/>
                  <a:pt x="17434" y="122"/>
                </a:cubicBezTo>
                <a:cubicBezTo>
                  <a:pt x="16454" y="1336"/>
                  <a:pt x="15228" y="2481"/>
                  <a:pt x="13697" y="3412"/>
                </a:cubicBezTo>
                <a:cubicBezTo>
                  <a:pt x="10168" y="5558"/>
                  <a:pt x="6151" y="5578"/>
                  <a:pt x="5477" y="5465"/>
                </a:cubicBezTo>
                <a:cubicBezTo>
                  <a:pt x="0" y="2704"/>
                  <a:pt x="0" y="2704"/>
                  <a:pt x="0" y="2704"/>
                </a:cubicBezTo>
                <a:cubicBezTo>
                  <a:pt x="0" y="2704"/>
                  <a:pt x="686" y="3765"/>
                  <a:pt x="2119" y="4487"/>
                </a:cubicBezTo>
                <a:cubicBezTo>
                  <a:pt x="4296" y="5584"/>
                  <a:pt x="9076" y="7990"/>
                  <a:pt x="9076" y="7990"/>
                </a:cubicBezTo>
                <a:cubicBezTo>
                  <a:pt x="9074" y="7989"/>
                  <a:pt x="9072" y="7988"/>
                  <a:pt x="9070" y="7987"/>
                </a:cubicBezTo>
                <a:cubicBezTo>
                  <a:pt x="10389" y="8648"/>
                  <a:pt x="12321" y="9073"/>
                  <a:pt x="14929" y="8359"/>
                </a:cubicBezTo>
                <a:cubicBezTo>
                  <a:pt x="9883" y="10977"/>
                  <a:pt x="5453" y="12159"/>
                  <a:pt x="5401" y="12172"/>
                </a:cubicBezTo>
                <a:cubicBezTo>
                  <a:pt x="5308" y="12197"/>
                  <a:pt x="5308" y="12197"/>
                  <a:pt x="5308" y="12197"/>
                </a:cubicBezTo>
                <a:cubicBezTo>
                  <a:pt x="8542" y="14631"/>
                  <a:pt x="8542" y="14631"/>
                  <a:pt x="8542" y="14631"/>
                </a:cubicBezTo>
                <a:cubicBezTo>
                  <a:pt x="8556" y="14641"/>
                  <a:pt x="8556" y="14641"/>
                  <a:pt x="8556" y="14641"/>
                </a:cubicBezTo>
                <a:cubicBezTo>
                  <a:pt x="8583" y="14661"/>
                  <a:pt x="8583" y="14661"/>
                  <a:pt x="8583" y="14661"/>
                </a:cubicBezTo>
                <a:cubicBezTo>
                  <a:pt x="8583" y="14661"/>
                  <a:pt x="8583" y="14661"/>
                  <a:pt x="8583" y="14661"/>
                </a:cubicBezTo>
                <a:cubicBezTo>
                  <a:pt x="11480" y="16840"/>
                  <a:pt x="11480" y="16840"/>
                  <a:pt x="11480" y="16840"/>
                </a:cubicBezTo>
                <a:cubicBezTo>
                  <a:pt x="11612" y="16808"/>
                  <a:pt x="12139" y="16645"/>
                  <a:pt x="12152" y="16641"/>
                </a:cubicBezTo>
                <a:cubicBezTo>
                  <a:pt x="12539" y="16515"/>
                  <a:pt x="12930" y="16375"/>
                  <a:pt x="13081" y="16320"/>
                </a:cubicBezTo>
                <a:cubicBezTo>
                  <a:pt x="13527" y="16158"/>
                  <a:pt x="14064" y="15951"/>
                  <a:pt x="14670" y="15698"/>
                </a:cubicBezTo>
                <a:cubicBezTo>
                  <a:pt x="12940" y="18374"/>
                  <a:pt x="12153" y="20030"/>
                  <a:pt x="12140" y="20055"/>
                </a:cubicBezTo>
                <a:cubicBezTo>
                  <a:pt x="12120" y="20100"/>
                  <a:pt x="12120" y="20100"/>
                  <a:pt x="12120" y="20100"/>
                </a:cubicBezTo>
                <a:cubicBezTo>
                  <a:pt x="13937" y="20854"/>
                  <a:pt x="13937" y="20854"/>
                  <a:pt x="13937" y="20854"/>
                </a:cubicBezTo>
                <a:cubicBezTo>
                  <a:pt x="15735" y="21600"/>
                  <a:pt x="15735" y="21600"/>
                  <a:pt x="15735" y="21600"/>
                </a:cubicBezTo>
                <a:moveTo>
                  <a:pt x="2161" y="4404"/>
                </a:moveTo>
                <a:cubicBezTo>
                  <a:pt x="1249" y="3944"/>
                  <a:pt x="641" y="3340"/>
                  <a:pt x="328" y="2975"/>
                </a:cubicBezTo>
                <a:cubicBezTo>
                  <a:pt x="6779" y="6227"/>
                  <a:pt x="6779" y="6227"/>
                  <a:pt x="6779" y="6227"/>
                </a:cubicBezTo>
                <a:cubicBezTo>
                  <a:pt x="6846" y="6325"/>
                  <a:pt x="7133" y="6721"/>
                  <a:pt x="7689" y="7187"/>
                </a:cubicBezTo>
                <a:lnTo>
                  <a:pt x="2161" y="440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21" name="Group 4"/>
          <p:cNvGrpSpPr>
            <a:grpSpLocks noChangeAspect="1"/>
          </p:cNvGrpSpPr>
          <p:nvPr/>
        </p:nvGrpSpPr>
        <p:grpSpPr bwMode="auto">
          <a:xfrm>
            <a:off x="387351" y="423863"/>
            <a:ext cx="1492251" cy="1079500"/>
            <a:chOff x="183" y="267"/>
            <a:chExt cx="705" cy="680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443" y="488"/>
              <a:ext cx="444" cy="459"/>
            </a:xfrm>
            <a:custGeom>
              <a:avLst/>
              <a:gdLst/>
              <a:ahLst/>
              <a:cxnLst>
                <a:cxn ang="0">
                  <a:pos x="756" y="2294"/>
                </a:cxn>
                <a:cxn ang="0">
                  <a:pos x="0" y="1981"/>
                </a:cxn>
                <a:cxn ang="0">
                  <a:pos x="675" y="949"/>
                </a:cxn>
                <a:cxn ang="0">
                  <a:pos x="1465" y="0"/>
                </a:cxn>
                <a:cxn ang="0">
                  <a:pos x="2220" y="313"/>
                </a:cxn>
                <a:cxn ang="0">
                  <a:pos x="1415" y="1283"/>
                </a:cxn>
                <a:cxn ang="0">
                  <a:pos x="756" y="2294"/>
                </a:cxn>
              </a:cxnLst>
              <a:rect l="0" t="0" r="r" b="b"/>
              <a:pathLst>
                <a:path w="2220" h="2294">
                  <a:moveTo>
                    <a:pt x="756" y="2294"/>
                  </a:moveTo>
                  <a:cubicBezTo>
                    <a:pt x="0" y="1981"/>
                    <a:pt x="0" y="1981"/>
                    <a:pt x="0" y="1981"/>
                  </a:cubicBezTo>
                  <a:cubicBezTo>
                    <a:pt x="0" y="1981"/>
                    <a:pt x="199" y="1558"/>
                    <a:pt x="675" y="949"/>
                  </a:cubicBezTo>
                  <a:cubicBezTo>
                    <a:pt x="1218" y="255"/>
                    <a:pt x="1465" y="0"/>
                    <a:pt x="1465" y="0"/>
                  </a:cubicBezTo>
                  <a:cubicBezTo>
                    <a:pt x="2220" y="313"/>
                    <a:pt x="2220" y="313"/>
                    <a:pt x="2220" y="313"/>
                  </a:cubicBezTo>
                  <a:cubicBezTo>
                    <a:pt x="2220" y="313"/>
                    <a:pt x="1952" y="570"/>
                    <a:pt x="1415" y="1283"/>
                  </a:cubicBezTo>
                  <a:cubicBezTo>
                    <a:pt x="1018" y="1810"/>
                    <a:pt x="756" y="2294"/>
                    <a:pt x="756" y="2294"/>
                  </a:cubicBezTo>
                </a:path>
              </a:pathLst>
            </a:custGeom>
            <a:solidFill>
              <a:srgbClr val="7B442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194" y="1815"/>
                </a:cxn>
                <a:cxn ang="0">
                  <a:pos x="194" y="1815"/>
                </a:cxn>
                <a:cxn ang="0">
                  <a:pos x="0" y="1734"/>
                </a:cxn>
                <a:cxn ang="0">
                  <a:pos x="2060" y="0"/>
                </a:cxn>
                <a:cxn ang="0">
                  <a:pos x="2060" y="0"/>
                </a:cxn>
                <a:cxn ang="0">
                  <a:pos x="2183" y="51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0" y="1734"/>
                  </a:moveTo>
                  <a:cubicBezTo>
                    <a:pt x="194" y="1815"/>
                    <a:pt x="194" y="1815"/>
                    <a:pt x="194" y="1815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0" y="1734"/>
                    <a:pt x="0" y="1734"/>
                    <a:pt x="0" y="1734"/>
                  </a:cubicBezTo>
                  <a:moveTo>
                    <a:pt x="2060" y="0"/>
                  </a:moveTo>
                  <a:cubicBezTo>
                    <a:pt x="2060" y="0"/>
                    <a:pt x="2060" y="0"/>
                    <a:pt x="2060" y="0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183" y="51"/>
                    <a:pt x="2183" y="51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B3CD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443" y="538"/>
              <a:ext cx="436" cy="363"/>
            </a:xfrm>
            <a:custGeom>
              <a:avLst/>
              <a:gdLst/>
              <a:ahLst/>
              <a:cxnLst>
                <a:cxn ang="0">
                  <a:pos x="2060" y="0"/>
                </a:cxn>
                <a:cxn ang="0">
                  <a:pos x="1124" y="807"/>
                </a:cxn>
                <a:cxn ang="0">
                  <a:pos x="273" y="1264"/>
                </a:cxn>
                <a:cxn ang="0">
                  <a:pos x="0" y="1734"/>
                </a:cxn>
                <a:cxn ang="0">
                  <a:pos x="0" y="1734"/>
                </a:cxn>
                <a:cxn ang="0">
                  <a:pos x="194" y="1815"/>
                </a:cxn>
                <a:cxn ang="0">
                  <a:pos x="457" y="1437"/>
                </a:cxn>
                <a:cxn ang="0">
                  <a:pos x="1358" y="667"/>
                </a:cxn>
                <a:cxn ang="0">
                  <a:pos x="2183" y="51"/>
                </a:cxn>
                <a:cxn ang="0">
                  <a:pos x="2060" y="0"/>
                </a:cxn>
              </a:cxnLst>
              <a:rect l="0" t="0" r="r" b="b"/>
              <a:pathLst>
                <a:path w="2183" h="1815">
                  <a:moveTo>
                    <a:pt x="2060" y="0"/>
                  </a:moveTo>
                  <a:cubicBezTo>
                    <a:pt x="1875" y="201"/>
                    <a:pt x="1545" y="529"/>
                    <a:pt x="1124" y="807"/>
                  </a:cubicBezTo>
                  <a:cubicBezTo>
                    <a:pt x="790" y="1028"/>
                    <a:pt x="489" y="1174"/>
                    <a:pt x="273" y="1264"/>
                  </a:cubicBezTo>
                  <a:cubicBezTo>
                    <a:pt x="84" y="1556"/>
                    <a:pt x="0" y="1734"/>
                    <a:pt x="0" y="1734"/>
                  </a:cubicBezTo>
                  <a:cubicBezTo>
                    <a:pt x="0" y="1734"/>
                    <a:pt x="0" y="1734"/>
                    <a:pt x="0" y="1734"/>
                  </a:cubicBezTo>
                  <a:cubicBezTo>
                    <a:pt x="194" y="1815"/>
                    <a:pt x="194" y="1815"/>
                    <a:pt x="194" y="1815"/>
                  </a:cubicBezTo>
                  <a:cubicBezTo>
                    <a:pt x="196" y="1811"/>
                    <a:pt x="341" y="1577"/>
                    <a:pt x="457" y="1437"/>
                  </a:cubicBezTo>
                  <a:cubicBezTo>
                    <a:pt x="643" y="1213"/>
                    <a:pt x="928" y="995"/>
                    <a:pt x="1358" y="667"/>
                  </a:cubicBezTo>
                  <a:cubicBezTo>
                    <a:pt x="1992" y="184"/>
                    <a:pt x="2179" y="53"/>
                    <a:pt x="2183" y="51"/>
                  </a:cubicBezTo>
                  <a:cubicBezTo>
                    <a:pt x="2060" y="0"/>
                    <a:pt x="2060" y="0"/>
                    <a:pt x="2060" y="0"/>
                  </a:cubicBezTo>
                </a:path>
              </a:pathLst>
            </a:custGeom>
            <a:solidFill>
              <a:srgbClr val="5636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98" y="436"/>
              <a:ext cx="590" cy="379"/>
            </a:xfrm>
            <a:custGeom>
              <a:avLst/>
              <a:gdLst/>
              <a:ahLst/>
              <a:cxnLst>
                <a:cxn ang="0">
                  <a:pos x="654" y="1898"/>
                </a:cxn>
                <a:cxn ang="0">
                  <a:pos x="0" y="1406"/>
                </a:cxn>
                <a:cxn ang="0">
                  <a:pos x="1332" y="821"/>
                </a:cxn>
                <a:cxn ang="0">
                  <a:pos x="2188" y="0"/>
                </a:cxn>
                <a:cxn ang="0">
                  <a:pos x="2946" y="320"/>
                </a:cxn>
                <a:cxn ang="0">
                  <a:pos x="1846" y="1317"/>
                </a:cxn>
                <a:cxn ang="0">
                  <a:pos x="654" y="1898"/>
                </a:cxn>
              </a:cxnLst>
              <a:rect l="0" t="0" r="r" b="b"/>
              <a:pathLst>
                <a:path w="2946" h="1898">
                  <a:moveTo>
                    <a:pt x="654" y="1898"/>
                  </a:moveTo>
                  <a:cubicBezTo>
                    <a:pt x="0" y="1406"/>
                    <a:pt x="0" y="1406"/>
                    <a:pt x="0" y="1406"/>
                  </a:cubicBezTo>
                  <a:cubicBezTo>
                    <a:pt x="0" y="1406"/>
                    <a:pt x="669" y="1230"/>
                    <a:pt x="1332" y="821"/>
                  </a:cubicBezTo>
                  <a:cubicBezTo>
                    <a:pt x="1994" y="412"/>
                    <a:pt x="2188" y="0"/>
                    <a:pt x="2188" y="0"/>
                  </a:cubicBezTo>
                  <a:cubicBezTo>
                    <a:pt x="2946" y="320"/>
                    <a:pt x="2946" y="320"/>
                    <a:pt x="2946" y="320"/>
                  </a:cubicBezTo>
                  <a:cubicBezTo>
                    <a:pt x="2946" y="320"/>
                    <a:pt x="2507" y="880"/>
                    <a:pt x="1846" y="1317"/>
                  </a:cubicBezTo>
                  <a:cubicBezTo>
                    <a:pt x="1185" y="1754"/>
                    <a:pt x="654" y="1898"/>
                    <a:pt x="654" y="1898"/>
                  </a:cubicBezTo>
                </a:path>
              </a:pathLst>
            </a:custGeom>
            <a:solidFill>
              <a:srgbClr val="8AC4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298" y="717"/>
              <a:ext cx="69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1" y="256"/>
                </a:cxn>
                <a:cxn ang="0">
                  <a:pos x="341" y="256"/>
                </a:cxn>
                <a:cxn ang="0">
                  <a:pos x="0" y="0"/>
                </a:cxn>
              </a:cxnLst>
              <a:rect l="0" t="0" r="r" b="b"/>
              <a:pathLst>
                <a:path w="341" h="256">
                  <a:moveTo>
                    <a:pt x="0" y="0"/>
                  </a:moveTo>
                  <a:cubicBezTo>
                    <a:pt x="341" y="256"/>
                    <a:pt x="341" y="256"/>
                    <a:pt x="341" y="256"/>
                  </a:cubicBezTo>
                  <a:cubicBezTo>
                    <a:pt x="341" y="256"/>
                    <a:pt x="341" y="256"/>
                    <a:pt x="341" y="2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B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98" y="436"/>
              <a:ext cx="511" cy="332"/>
            </a:xfrm>
            <a:custGeom>
              <a:avLst/>
              <a:gdLst/>
              <a:ahLst/>
              <a:cxnLst>
                <a:cxn ang="0">
                  <a:pos x="2188" y="0"/>
                </a:cxn>
                <a:cxn ang="0">
                  <a:pos x="1332" y="821"/>
                </a:cxn>
                <a:cxn ang="0">
                  <a:pos x="0" y="1406"/>
                </a:cxn>
                <a:cxn ang="0">
                  <a:pos x="0" y="1406"/>
                </a:cxn>
                <a:cxn ang="0">
                  <a:pos x="341" y="1662"/>
                </a:cxn>
                <a:cxn ang="0">
                  <a:pos x="1479" y="807"/>
                </a:cxn>
                <a:cxn ang="0">
                  <a:pos x="2555" y="155"/>
                </a:cxn>
                <a:cxn ang="0">
                  <a:pos x="2188" y="0"/>
                </a:cxn>
              </a:cxnLst>
              <a:rect l="0" t="0" r="r" b="b"/>
              <a:pathLst>
                <a:path w="2555" h="1662">
                  <a:moveTo>
                    <a:pt x="2188" y="0"/>
                  </a:moveTo>
                  <a:cubicBezTo>
                    <a:pt x="2188" y="0"/>
                    <a:pt x="1994" y="412"/>
                    <a:pt x="1332" y="821"/>
                  </a:cubicBezTo>
                  <a:cubicBezTo>
                    <a:pt x="669" y="1230"/>
                    <a:pt x="0" y="1406"/>
                    <a:pt x="0" y="1406"/>
                  </a:cubicBezTo>
                  <a:cubicBezTo>
                    <a:pt x="0" y="1406"/>
                    <a:pt x="0" y="1406"/>
                    <a:pt x="0" y="1406"/>
                  </a:cubicBezTo>
                  <a:cubicBezTo>
                    <a:pt x="341" y="1662"/>
                    <a:pt x="341" y="1662"/>
                    <a:pt x="341" y="1662"/>
                  </a:cubicBezTo>
                  <a:cubicBezTo>
                    <a:pt x="342" y="1661"/>
                    <a:pt x="770" y="1275"/>
                    <a:pt x="1479" y="807"/>
                  </a:cubicBezTo>
                  <a:cubicBezTo>
                    <a:pt x="2189" y="339"/>
                    <a:pt x="2555" y="155"/>
                    <a:pt x="2555" y="155"/>
                  </a:cubicBezTo>
                  <a:cubicBezTo>
                    <a:pt x="2188" y="0"/>
                    <a:pt x="2188" y="0"/>
                    <a:pt x="2188" y="0"/>
                  </a:cubicBezTo>
                </a:path>
              </a:pathLst>
            </a:custGeom>
            <a:solidFill>
              <a:srgbClr val="4684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183" y="514"/>
              <a:ext cx="194" cy="113"/>
            </a:xfrm>
            <a:custGeom>
              <a:avLst/>
              <a:gdLst/>
              <a:ahLst/>
              <a:cxnLst>
                <a:cxn ang="0">
                  <a:pos x="731" y="368"/>
                </a:cxn>
                <a:cxn ang="0">
                  <a:pos x="0" y="0"/>
                </a:cxn>
                <a:cxn ang="0">
                  <a:pos x="227" y="190"/>
                </a:cxn>
                <a:cxn ang="0">
                  <a:pos x="969" y="564"/>
                </a:cxn>
                <a:cxn ang="0">
                  <a:pos x="731" y="368"/>
                </a:cxn>
              </a:cxnLst>
              <a:rect l="0" t="0" r="r" b="b"/>
              <a:pathLst>
                <a:path w="969" h="564">
                  <a:moveTo>
                    <a:pt x="731" y="3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4" y="113"/>
                    <a:pt x="227" y="190"/>
                  </a:cubicBezTo>
                  <a:cubicBezTo>
                    <a:pt x="459" y="307"/>
                    <a:pt x="969" y="564"/>
                    <a:pt x="969" y="564"/>
                  </a:cubicBezTo>
                  <a:cubicBezTo>
                    <a:pt x="802" y="478"/>
                    <a:pt x="731" y="368"/>
                    <a:pt x="731" y="368"/>
                  </a:cubicBezTo>
                  <a:close/>
                </a:path>
              </a:pathLst>
            </a:custGeom>
            <a:solidFill>
              <a:srgbClr val="045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00" y="267"/>
              <a:ext cx="481" cy="390"/>
            </a:xfrm>
            <a:custGeom>
              <a:avLst/>
              <a:gdLst/>
              <a:ahLst/>
              <a:cxnLst>
                <a:cxn ang="0">
                  <a:pos x="1682" y="0"/>
                </a:cxn>
                <a:cxn ang="0">
                  <a:pos x="877" y="1311"/>
                </a:cxn>
                <a:cxn ang="0">
                  <a:pos x="0" y="1530"/>
                </a:cxn>
                <a:cxn ang="0">
                  <a:pos x="146" y="1603"/>
                </a:cxn>
                <a:cxn ang="0">
                  <a:pos x="383" y="1799"/>
                </a:cxn>
                <a:cxn ang="0">
                  <a:pos x="1444" y="1643"/>
                </a:cxn>
                <a:cxn ang="0">
                  <a:pos x="2406" y="203"/>
                </a:cxn>
                <a:cxn ang="0">
                  <a:pos x="1682" y="0"/>
                </a:cxn>
              </a:cxnLst>
              <a:rect l="0" t="0" r="r" b="b"/>
              <a:pathLst>
                <a:path w="2406" h="1952">
                  <a:moveTo>
                    <a:pt x="1682" y="0"/>
                  </a:moveTo>
                  <a:cubicBezTo>
                    <a:pt x="1682" y="0"/>
                    <a:pt x="1593" y="875"/>
                    <a:pt x="877" y="1311"/>
                  </a:cubicBezTo>
                  <a:cubicBezTo>
                    <a:pt x="500" y="1540"/>
                    <a:pt x="71" y="1542"/>
                    <a:pt x="0" y="1530"/>
                  </a:cubicBezTo>
                  <a:cubicBezTo>
                    <a:pt x="146" y="1603"/>
                    <a:pt x="146" y="1603"/>
                    <a:pt x="146" y="1603"/>
                  </a:cubicBezTo>
                  <a:cubicBezTo>
                    <a:pt x="146" y="1603"/>
                    <a:pt x="217" y="1713"/>
                    <a:pt x="383" y="1799"/>
                  </a:cubicBezTo>
                  <a:cubicBezTo>
                    <a:pt x="589" y="1902"/>
                    <a:pt x="936" y="1952"/>
                    <a:pt x="1444" y="1643"/>
                  </a:cubicBezTo>
                  <a:cubicBezTo>
                    <a:pt x="2351" y="1094"/>
                    <a:pt x="2406" y="203"/>
                    <a:pt x="2406" y="203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rgbClr val="49C6F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>
                <a:solidFill>
                  <a:prstClr val="black"/>
                </a:solidFill>
              </a:endParaRPr>
            </a:p>
          </p:txBody>
        </p:sp>
      </p:grpSp>
      <p:pic>
        <p:nvPicPr>
          <p:cNvPr id="30" name="Afbeelding 29" descr="linten test schaduw logo join path 600-0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155448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352000" y="452198"/>
            <a:ext cx="9264000" cy="10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1" smtClean="0"/>
              <a:t>Klik om de stijl te bewerken</a:t>
            </a:r>
            <a:endParaRPr lang="nl-NL" noProof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351829" y="1693409"/>
            <a:ext cx="9264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 smtClean="0"/>
              <a:t>Klik om de modelstijlen te bewerken</a:t>
            </a:r>
          </a:p>
          <a:p>
            <a:pPr lvl="1"/>
            <a:r>
              <a:rPr lang="nl-NL" noProof="1" smtClean="0"/>
              <a:t>Tweede niveau</a:t>
            </a:r>
          </a:p>
          <a:p>
            <a:pPr lvl="2"/>
            <a:r>
              <a:rPr lang="nl-NL" noProof="1" smtClean="0"/>
              <a:t>Derde niveau</a:t>
            </a:r>
          </a:p>
          <a:p>
            <a:pPr lvl="3"/>
            <a:r>
              <a:rPr lang="nl-NL" noProof="1" smtClean="0"/>
              <a:t>Vierde niveau</a:t>
            </a:r>
          </a:p>
          <a:p>
            <a:pPr lvl="4"/>
            <a:r>
              <a:rPr lang="nl-NL" noProof="1" smtClean="0"/>
              <a:t>Vijfde niveau</a:t>
            </a:r>
          </a:p>
          <a:p>
            <a:pPr lvl="5"/>
            <a:r>
              <a:rPr lang="nl-NL" noProof="1" smtClean="0"/>
              <a:t>Zesde niveau</a:t>
            </a:r>
          </a:p>
          <a:p>
            <a:pPr lvl="6"/>
            <a:r>
              <a:rPr lang="nl-NL" noProof="1" smtClean="0"/>
              <a:t>Zevende niveau</a:t>
            </a:r>
          </a:p>
          <a:p>
            <a:pPr lvl="7"/>
            <a:r>
              <a:rPr lang="nl-NL" noProof="1" smtClean="0"/>
              <a:t>Achtste niveau</a:t>
            </a:r>
          </a:p>
          <a:p>
            <a:pPr lvl="8"/>
            <a:r>
              <a:rPr lang="nl-NL" noProof="1" smtClean="0"/>
              <a:t>Negende niveau</a:t>
            </a:r>
            <a:endParaRPr lang="nl-NL" noProof="1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59453" y="6497822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1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352000" y="6497822"/>
            <a:ext cx="6144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100">
                <a:solidFill>
                  <a:schemeClr val="accent3"/>
                </a:solidFill>
                <a:latin typeface="+mn-lt"/>
              </a:defRPr>
            </a:lvl1pPr>
          </a:lstStyle>
          <a:p>
            <a:pPr algn="l"/>
            <a:endParaRPr lang="nl-NL" noProof="1">
              <a:solidFill>
                <a:srgbClr val="6D6E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39829" y="6497822"/>
            <a:ext cx="576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100">
                <a:solidFill>
                  <a:schemeClr val="accent3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>
                <a:solidFill>
                  <a:srgbClr val="6D6E71"/>
                </a:solidFill>
              </a:rPr>
              <a:pPr/>
              <a:t>‹nr.›</a:t>
            </a:fld>
            <a:endParaRPr lang="nl-NL" noProof="1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5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112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-16200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tabLst>
          <a:tab pos="16200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324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86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486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648000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810000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972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972000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1134000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162000" algn="l" defTabSz="914400" rtl="0" eaLnBrk="1" latinLnBrk="0" hangingPunct="1">
        <a:lnSpc>
          <a:spcPct val="120000"/>
        </a:lnSpc>
        <a:spcBef>
          <a:spcPts val="0"/>
        </a:spcBef>
        <a:buFont typeface="Verdana" pitchFamily="34" charset="0"/>
        <a:buChar char="-"/>
        <a:tabLst>
          <a:tab pos="1296000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ebp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5" t="3578" r="668" b="27692"/>
          <a:stretch/>
        </p:blipFill>
        <p:spPr>
          <a:xfrm>
            <a:off x="1581472" y="1146967"/>
            <a:ext cx="10272888" cy="5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kstvak 11"/>
          <p:cNvSpPr txBox="1"/>
          <p:nvPr/>
        </p:nvSpPr>
        <p:spPr>
          <a:xfrm>
            <a:off x="8371004" y="5610957"/>
            <a:ext cx="3648510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9050">
            <a:extrusionClr>
              <a:schemeClr val="accent1"/>
            </a:extrusionClr>
          </a:sp3d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Huib Jan van Oort </a:t>
            </a:r>
            <a:r>
              <a:rPr lang="nl-NL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(regioarcheoloog Rivierenland) </a:t>
            </a:r>
            <a:endParaRPr lang="nl-NL" dirty="0" smtClean="0">
              <a:solidFill>
                <a:schemeClr val="accent1">
                  <a:lumMod val="60000"/>
                  <a:lumOff val="40000"/>
                </a:schemeClr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r>
              <a:rPr lang="nl-N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7 december 2022</a:t>
            </a:r>
            <a:endParaRPr lang="nl-NL" dirty="0">
              <a:solidFill>
                <a:schemeClr val="accent1">
                  <a:lumMod val="60000"/>
                  <a:lumOff val="4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7853489" y="3314113"/>
            <a:ext cx="41947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Bewoningsporen</a:t>
            </a:r>
          </a:p>
          <a:p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De </a:t>
            </a:r>
            <a:r>
              <a:rPr lang="nl-NL" sz="3600" dirty="0" err="1" smtClean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Steendert</a:t>
            </a:r>
            <a:endParaRPr lang="nl-NL" sz="3600" dirty="0" smtClean="0">
              <a:solidFill>
                <a:schemeClr val="accent6">
                  <a:lumMod val="75000"/>
                </a:schemeClr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r>
              <a:rPr lang="nl-NL" sz="1100" dirty="0" smtClean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Landschapsanalyse en inspiratie voor de inrichting</a:t>
            </a:r>
          </a:p>
          <a:p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 </a:t>
            </a:r>
            <a:endParaRPr lang="nl-NL" sz="3600" dirty="0">
              <a:solidFill>
                <a:schemeClr val="accent6">
                  <a:lumMod val="75000"/>
                </a:schemeClr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0"/>
          <a:stretch/>
        </p:blipFill>
        <p:spPr>
          <a:xfrm>
            <a:off x="713396" y="1650657"/>
            <a:ext cx="4668067" cy="195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hthoek 8"/>
          <p:cNvSpPr/>
          <p:nvPr/>
        </p:nvSpPr>
        <p:spPr>
          <a:xfrm>
            <a:off x="9374031" y="956198"/>
            <a:ext cx="268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ijzertijd </a:t>
            </a:r>
            <a:endParaRPr lang="nl-NL" dirty="0">
              <a:latin typeface="Lato" panose="020F0502020204030203" pitchFamily="34" charset="0"/>
            </a:endParaRPr>
          </a:p>
          <a:p>
            <a:r>
              <a:rPr lang="nl-NL" dirty="0" smtClean="0">
                <a:latin typeface="Lato" panose="020F0502020204030203" pitchFamily="34" charset="0"/>
              </a:rPr>
              <a:t>(800-12 </a:t>
            </a:r>
            <a:r>
              <a:rPr lang="nl-NL" dirty="0">
                <a:latin typeface="Lato" panose="020F0502020204030203" pitchFamily="34" charset="0"/>
              </a:rPr>
              <a:t>voor Chr.)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98" y="1693409"/>
            <a:ext cx="4300640" cy="245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28" y="4005943"/>
            <a:ext cx="3126746" cy="252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165" y="4005943"/>
            <a:ext cx="1945239" cy="194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469" y="4498519"/>
            <a:ext cx="3275933" cy="218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031" y="4198148"/>
            <a:ext cx="2009690" cy="218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481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3" y="5613"/>
            <a:ext cx="12239999" cy="6770958"/>
          </a:xfrm>
        </p:spPr>
      </p:pic>
      <p:sp>
        <p:nvSpPr>
          <p:cNvPr id="4" name="Tekstvak 3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374030" y="956198"/>
            <a:ext cx="3024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Romeinse tijd </a:t>
            </a:r>
            <a:endParaRPr lang="nl-NL" dirty="0">
              <a:latin typeface="Lato" panose="020F0502020204030203" pitchFamily="34" charset="0"/>
            </a:endParaRPr>
          </a:p>
          <a:p>
            <a:r>
              <a:rPr lang="nl-NL" dirty="0" smtClean="0">
                <a:latin typeface="Lato" panose="020F0502020204030203" pitchFamily="34" charset="0"/>
              </a:rPr>
              <a:t>(12 </a:t>
            </a:r>
            <a:r>
              <a:rPr lang="nl-NL" dirty="0">
                <a:latin typeface="Lato" panose="020F0502020204030203" pitchFamily="34" charset="0"/>
              </a:rPr>
              <a:t>voor Chr</a:t>
            </a:r>
            <a:r>
              <a:rPr lang="nl-NL" dirty="0" smtClean="0">
                <a:latin typeface="Lato" panose="020F0502020204030203" pitchFamily="34" charset="0"/>
              </a:rPr>
              <a:t>. – 450 na Chr.</a:t>
            </a:r>
            <a:endParaRPr lang="nl-N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03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374030" y="956198"/>
            <a:ext cx="3024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Romeinse tijd </a:t>
            </a:r>
            <a:endParaRPr lang="nl-NL" dirty="0">
              <a:latin typeface="Lato" panose="020F0502020204030203" pitchFamily="34" charset="0"/>
            </a:endParaRPr>
          </a:p>
          <a:p>
            <a:r>
              <a:rPr lang="nl-NL" dirty="0" smtClean="0">
                <a:latin typeface="Lato" panose="020F0502020204030203" pitchFamily="34" charset="0"/>
              </a:rPr>
              <a:t>(12 </a:t>
            </a:r>
            <a:r>
              <a:rPr lang="nl-NL" dirty="0">
                <a:latin typeface="Lato" panose="020F0502020204030203" pitchFamily="34" charset="0"/>
              </a:rPr>
              <a:t>voor Chr</a:t>
            </a:r>
            <a:r>
              <a:rPr lang="nl-NL" dirty="0" smtClean="0">
                <a:latin typeface="Lato" panose="020F0502020204030203" pitchFamily="34" charset="0"/>
              </a:rPr>
              <a:t>. – 450 na Chr.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772" y="1693409"/>
            <a:ext cx="6760028" cy="402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62" y="1656920"/>
            <a:ext cx="3862734" cy="255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37" y="4062077"/>
            <a:ext cx="4551002" cy="261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822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1" y="5613"/>
            <a:ext cx="12221234" cy="6770958"/>
          </a:xfrm>
        </p:spPr>
      </p:pic>
      <p:sp>
        <p:nvSpPr>
          <p:cNvPr id="4" name="Tekstvak 3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374030" y="956198"/>
            <a:ext cx="3024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Opgravingen…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0330542" y="1598697"/>
            <a:ext cx="115388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dirty="0" smtClean="0">
                <a:latin typeface="Arial Rounded MT Bold" panose="020F0704030504030204" pitchFamily="34" charset="0"/>
              </a:rPr>
              <a:t>Uiterst schaars!</a:t>
            </a:r>
            <a:endParaRPr lang="nl-NL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59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4" y="0"/>
            <a:ext cx="12311743" cy="731675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234543" y="1360715"/>
            <a:ext cx="3624943" cy="2155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 rot="20422293">
            <a:off x="6237511" y="2967470"/>
            <a:ext cx="2253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FF00"/>
                </a:solidFill>
                <a:cs typeface="Adobe Arabic" panose="02040503050201020203" pitchFamily="18" charset="-78"/>
              </a:rPr>
              <a:t>Bulkheuvelsestraat</a:t>
            </a:r>
            <a:endParaRPr lang="nl-NL" sz="1600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047963" y="3516087"/>
            <a:ext cx="164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  <a:latin typeface="+mj-lt"/>
                <a:cs typeface="Adobe Arabic" panose="02040503050201020203" pitchFamily="18" charset="-78"/>
              </a:rPr>
              <a:t>De </a:t>
            </a:r>
            <a:r>
              <a:rPr lang="nl-NL" sz="1200" dirty="0" err="1" smtClean="0">
                <a:solidFill>
                  <a:srgbClr val="FFFF00"/>
                </a:solidFill>
                <a:latin typeface="+mj-lt"/>
                <a:cs typeface="Adobe Arabic" panose="02040503050201020203" pitchFamily="18" charset="-78"/>
              </a:rPr>
              <a:t>Hucht</a:t>
            </a:r>
            <a:endParaRPr lang="nl-NL" sz="1200" dirty="0">
              <a:solidFill>
                <a:srgbClr val="FFFF00"/>
              </a:solidFill>
              <a:latin typeface="+mj-lt"/>
              <a:cs typeface="Adobe Arabic" panose="02040503050201020203" pitchFamily="18" charset="-78"/>
            </a:endParaRPr>
          </a:p>
        </p:txBody>
      </p:sp>
      <p:sp>
        <p:nvSpPr>
          <p:cNvPr id="10" name="Tekstvak 9"/>
          <p:cNvSpPr txBox="1"/>
          <p:nvPr/>
        </p:nvSpPr>
        <p:spPr>
          <a:xfrm rot="20712061">
            <a:off x="5424245" y="1002018"/>
            <a:ext cx="164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  <a:cs typeface="Adobe Arabic" panose="02040503050201020203" pitchFamily="18" charset="-78"/>
              </a:rPr>
              <a:t>Bommelweg</a:t>
            </a:r>
            <a:endParaRPr lang="nl-NL" sz="1200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691706" y="1881861"/>
            <a:ext cx="164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FFFF00"/>
                </a:solidFill>
                <a:cs typeface="Adobe Arabic" panose="02040503050201020203" pitchFamily="18" charset="-78"/>
              </a:rPr>
              <a:t>De </a:t>
            </a:r>
            <a:r>
              <a:rPr lang="nl-NL" sz="1400" b="1" dirty="0" err="1" smtClean="0">
                <a:solidFill>
                  <a:srgbClr val="FFFF00"/>
                </a:solidFill>
                <a:cs typeface="Adobe Arabic" panose="02040503050201020203" pitchFamily="18" charset="-78"/>
              </a:rPr>
              <a:t>Steendert</a:t>
            </a:r>
            <a:endParaRPr lang="nl-NL" sz="1400" b="1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096000" y="2454675"/>
            <a:ext cx="81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accent5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(</a:t>
            </a:r>
            <a:r>
              <a:rPr lang="nl-NL" sz="12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1998)</a:t>
            </a:r>
            <a:endParaRPr lang="nl-NL" sz="1200" dirty="0">
              <a:solidFill>
                <a:schemeClr val="accent5">
                  <a:lumMod val="20000"/>
                  <a:lumOff val="80000"/>
                </a:schemeClr>
              </a:solidFill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79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" y="33318"/>
            <a:ext cx="12195148" cy="6755974"/>
          </a:xfrm>
        </p:spPr>
      </p:pic>
      <p:sp>
        <p:nvSpPr>
          <p:cNvPr id="4" name="Tekstvak 3"/>
          <p:cNvSpPr txBox="1"/>
          <p:nvPr/>
        </p:nvSpPr>
        <p:spPr>
          <a:xfrm>
            <a:off x="643950" y="817698"/>
            <a:ext cx="4190252" cy="2769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b="1" dirty="0" smtClean="0">
                <a:latin typeface="Lato" panose="020F0502020204030203" pitchFamily="34" charset="0"/>
              </a:rPr>
              <a:t>Landschappelijke ontstaansgeschiedenis</a:t>
            </a:r>
            <a:endParaRPr lang="nl-NL" b="1" dirty="0">
              <a:latin typeface="Lato" panose="020F0502020204030203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503713" y="6141046"/>
            <a:ext cx="6531429" cy="55399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Enkele vondsten. Wat </a:t>
            </a:r>
            <a:r>
              <a:rPr lang="nl-NL" dirty="0" smtClean="0">
                <a:latin typeface="Lato" panose="020F0502020204030203" pitchFamily="34" charset="0"/>
              </a:rPr>
              <a:t>booronderzoek</a:t>
            </a:r>
            <a:r>
              <a:rPr lang="nl-NL" dirty="0" smtClean="0">
                <a:latin typeface="Lato" panose="020F0502020204030203" pitchFamily="34" charset="0"/>
              </a:rPr>
              <a:t>. Maar geen opgravingen. Ook geen ander onderzoek uitgevoerd. Of toch wel….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410200" y="1211192"/>
            <a:ext cx="2852057" cy="21544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400" dirty="0" smtClean="0"/>
              <a:t>BOMMEL (brons + ijzertijd)</a:t>
            </a:r>
            <a:endParaRPr lang="nl-NL" sz="1400" dirty="0"/>
          </a:p>
        </p:txBody>
      </p:sp>
      <p:sp>
        <p:nvSpPr>
          <p:cNvPr id="9" name="Tekstvak 8"/>
          <p:cNvSpPr txBox="1"/>
          <p:nvPr/>
        </p:nvSpPr>
        <p:spPr>
          <a:xfrm rot="1636357">
            <a:off x="2515662" y="3768763"/>
            <a:ext cx="1042904" cy="246221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 smtClean="0"/>
              <a:t>restgeul</a:t>
            </a:r>
            <a:endParaRPr lang="nl-NL" sz="1600" dirty="0"/>
          </a:p>
        </p:txBody>
      </p:sp>
      <p:sp>
        <p:nvSpPr>
          <p:cNvPr id="11" name="Tekstvak 10"/>
          <p:cNvSpPr txBox="1"/>
          <p:nvPr/>
        </p:nvSpPr>
        <p:spPr>
          <a:xfrm rot="21127025">
            <a:off x="5692703" y="2893236"/>
            <a:ext cx="2569029" cy="184666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00" dirty="0" smtClean="0"/>
              <a:t>OCHTEN (laat steen + brons)</a:t>
            </a:r>
            <a:endParaRPr lang="nl-NL" sz="1200" dirty="0"/>
          </a:p>
        </p:txBody>
      </p:sp>
      <p:sp>
        <p:nvSpPr>
          <p:cNvPr id="13" name="Tekstvak 12"/>
          <p:cNvSpPr txBox="1"/>
          <p:nvPr/>
        </p:nvSpPr>
        <p:spPr>
          <a:xfrm rot="21600000">
            <a:off x="2734589" y="2560912"/>
            <a:ext cx="1644845" cy="184666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00" dirty="0" smtClean="0"/>
              <a:t>Oever doorbraakjes</a:t>
            </a:r>
            <a:endParaRPr lang="nl-NL" sz="1200" dirty="0"/>
          </a:p>
        </p:txBody>
      </p:sp>
      <p:sp>
        <p:nvSpPr>
          <p:cNvPr id="14" name="Tekstvak 13"/>
          <p:cNvSpPr txBox="1"/>
          <p:nvPr/>
        </p:nvSpPr>
        <p:spPr>
          <a:xfrm>
            <a:off x="9319864" y="6490486"/>
            <a:ext cx="9911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err="1" smtClean="0">
                <a:latin typeface="Lato" panose="020F0502020204030203" pitchFamily="34" charset="0"/>
              </a:rPr>
              <a:t>Topo</a:t>
            </a:r>
            <a:r>
              <a:rPr lang="nl-NL" sz="1400" b="1" dirty="0" smtClean="0">
                <a:latin typeface="Lato" panose="020F0502020204030203" pitchFamily="34" charset="0"/>
              </a:rPr>
              <a:t> 1997</a:t>
            </a:r>
            <a:endParaRPr lang="nl-NL" sz="1400" b="1" dirty="0">
              <a:latin typeface="Lato" panose="020F0502020204030203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 rot="19349618">
            <a:off x="10013815" y="4200005"/>
            <a:ext cx="2219217" cy="184666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00" dirty="0" smtClean="0"/>
              <a:t>Schuurkamp (late steentijd)</a:t>
            </a:r>
            <a:endParaRPr lang="nl-NL" sz="1200" dirty="0"/>
          </a:p>
        </p:txBody>
      </p:sp>
      <p:sp>
        <p:nvSpPr>
          <p:cNvPr id="15" name="Tekstvak 14"/>
          <p:cNvSpPr txBox="1"/>
          <p:nvPr/>
        </p:nvSpPr>
        <p:spPr>
          <a:xfrm rot="770690">
            <a:off x="359229" y="4934106"/>
            <a:ext cx="4494224" cy="21544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400" dirty="0" smtClean="0"/>
              <a:t>EST-ZENNEWIJNEN (brons t/m Romeinse tijd)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4226440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" y="33318"/>
            <a:ext cx="12195148" cy="6755974"/>
          </a:xfrm>
        </p:spPr>
      </p:pic>
      <p:sp>
        <p:nvSpPr>
          <p:cNvPr id="4" name="Tekstvak 3"/>
          <p:cNvSpPr txBox="1"/>
          <p:nvPr/>
        </p:nvSpPr>
        <p:spPr>
          <a:xfrm>
            <a:off x="643951" y="817698"/>
            <a:ext cx="3231364" cy="2769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b="1" dirty="0" smtClean="0">
                <a:latin typeface="Lato" panose="020F0502020204030203" pitchFamily="34" charset="0"/>
              </a:rPr>
              <a:t>Archeologische waardenkaart</a:t>
            </a:r>
            <a:endParaRPr lang="nl-NL" b="1" dirty="0">
              <a:latin typeface="Lato" panose="020F0502020204030203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503714" y="6141046"/>
            <a:ext cx="6379030" cy="2769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 worden vindplaatsen….met dank aan BATO!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557012" y="1342970"/>
            <a:ext cx="2852057" cy="21544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400" dirty="0" smtClean="0"/>
              <a:t>BOMMEL (brons + ijzertijd)</a:t>
            </a:r>
            <a:endParaRPr lang="nl-NL" sz="1400" dirty="0"/>
          </a:p>
        </p:txBody>
      </p:sp>
      <p:sp>
        <p:nvSpPr>
          <p:cNvPr id="8" name="Tekstvak 7"/>
          <p:cNvSpPr txBox="1"/>
          <p:nvPr/>
        </p:nvSpPr>
        <p:spPr>
          <a:xfrm rot="770690">
            <a:off x="359229" y="4934106"/>
            <a:ext cx="4494224" cy="21544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400" dirty="0" smtClean="0"/>
              <a:t>EST-ZENNEWIJNEN (brons t/m Romeinse tijd)</a:t>
            </a:r>
            <a:endParaRPr lang="nl-NL" sz="1400" dirty="0"/>
          </a:p>
        </p:txBody>
      </p:sp>
      <p:sp>
        <p:nvSpPr>
          <p:cNvPr id="9" name="Tekstvak 8"/>
          <p:cNvSpPr txBox="1"/>
          <p:nvPr/>
        </p:nvSpPr>
        <p:spPr>
          <a:xfrm rot="1636357">
            <a:off x="2515662" y="3768763"/>
            <a:ext cx="1042904" cy="246221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 smtClean="0"/>
              <a:t>restgeul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9319864" y="6490486"/>
            <a:ext cx="9911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err="1" smtClean="0">
                <a:latin typeface="Lato" panose="020F0502020204030203" pitchFamily="34" charset="0"/>
              </a:rPr>
              <a:t>Topo</a:t>
            </a:r>
            <a:r>
              <a:rPr lang="nl-NL" sz="1400" b="1" dirty="0" smtClean="0">
                <a:latin typeface="Lato" panose="020F0502020204030203" pitchFamily="34" charset="0"/>
              </a:rPr>
              <a:t> 1999</a:t>
            </a:r>
            <a:endParaRPr lang="nl-NL" sz="14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4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3"/>
          <a:stretch/>
        </p:blipFill>
        <p:spPr>
          <a:xfrm>
            <a:off x="7696200" y="2234859"/>
            <a:ext cx="3581694" cy="352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" y="1802720"/>
            <a:ext cx="6588145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bato.oudheidkamer-tiel.nl/chrome/bato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60" y="539284"/>
            <a:ext cx="2130879" cy="13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15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" y="33318"/>
            <a:ext cx="12195148" cy="6755973"/>
          </a:xfrm>
        </p:spPr>
      </p:pic>
      <p:sp>
        <p:nvSpPr>
          <p:cNvPr id="4" name="Tekstvak 3"/>
          <p:cNvSpPr txBox="1"/>
          <p:nvPr/>
        </p:nvSpPr>
        <p:spPr>
          <a:xfrm>
            <a:off x="643951" y="817698"/>
            <a:ext cx="3677678" cy="36933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2400" b="1" dirty="0" smtClean="0">
                <a:latin typeface="Lato" panose="020F0502020204030203" pitchFamily="34" charset="0"/>
              </a:rPr>
              <a:t>De </a:t>
            </a:r>
            <a:r>
              <a:rPr lang="nl-NL" sz="2400" b="1" dirty="0" err="1" smtClean="0">
                <a:latin typeface="Lato" panose="020F0502020204030203" pitchFamily="34" charset="0"/>
              </a:rPr>
              <a:t>Steendert</a:t>
            </a:r>
            <a:r>
              <a:rPr lang="nl-NL" sz="2400" b="1" dirty="0">
                <a:latin typeface="Lato" panose="020F0502020204030203" pitchFamily="34" charset="0"/>
              </a:rPr>
              <a:t> </a:t>
            </a:r>
            <a:r>
              <a:rPr lang="nl-NL" sz="2400" b="1" dirty="0" smtClean="0">
                <a:latin typeface="Lato" panose="020F0502020204030203" pitchFamily="34" charset="0"/>
              </a:rPr>
              <a:t>anno 2022</a:t>
            </a:r>
            <a:endParaRPr lang="nl-NL" sz="2400" b="1" dirty="0">
              <a:latin typeface="Lato" panose="020F0502020204030203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1636357">
            <a:off x="2338153" y="4316417"/>
            <a:ext cx="2437718" cy="21544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400" dirty="0" err="1" smtClean="0"/>
              <a:t>Karnheuvelse</a:t>
            </a:r>
            <a:r>
              <a:rPr lang="nl-NL" sz="1400" dirty="0" smtClean="0"/>
              <a:t> </a:t>
            </a:r>
            <a:r>
              <a:rPr lang="nl-NL" sz="1400" dirty="0" err="1" smtClean="0"/>
              <a:t>Togtsloot</a:t>
            </a:r>
            <a:endParaRPr lang="nl-NL" sz="1400" dirty="0"/>
          </a:p>
        </p:txBody>
      </p:sp>
      <p:sp>
        <p:nvSpPr>
          <p:cNvPr id="14" name="Tekstvak 13"/>
          <p:cNvSpPr txBox="1"/>
          <p:nvPr/>
        </p:nvSpPr>
        <p:spPr>
          <a:xfrm>
            <a:off x="9319864" y="6490486"/>
            <a:ext cx="9911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err="1" smtClean="0">
                <a:latin typeface="Lato" panose="020F0502020204030203" pitchFamily="34" charset="0"/>
              </a:rPr>
              <a:t>Topo</a:t>
            </a:r>
            <a:r>
              <a:rPr lang="nl-NL" sz="1400" b="1" dirty="0" smtClean="0">
                <a:latin typeface="Lato" panose="020F0502020204030203" pitchFamily="34" charset="0"/>
              </a:rPr>
              <a:t> 1999</a:t>
            </a:r>
            <a:endParaRPr lang="nl-NL" sz="14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58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t="25610" r="42757" b="40715"/>
          <a:stretch/>
        </p:blipFill>
        <p:spPr>
          <a:xfrm>
            <a:off x="3472542" y="1763487"/>
            <a:ext cx="3505201" cy="227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168729" y="2121263"/>
            <a:ext cx="3265712" cy="1661993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1998 – Waterplassen gegraven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BATO karteert gebied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Bodem plas restgeul aanwezig </a:t>
            </a:r>
            <a:b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</a:b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(Est-Zennewijnen)</a:t>
            </a:r>
            <a:endParaRPr lang="nl-NL" dirty="0" smtClean="0">
              <a:solidFill>
                <a:srgbClr val="00B050"/>
              </a:solidFill>
              <a:latin typeface="Lato" panose="020F0502020204030203" pitchFamily="34" charset="0"/>
            </a:endParaRPr>
          </a:p>
          <a:p>
            <a:endParaRPr lang="nl-NL" dirty="0" smtClean="0">
              <a:latin typeface="Lato" panose="020F0502020204030203" pitchFamily="34" charset="0"/>
            </a:endParaRPr>
          </a:p>
          <a:p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370" y="2661019"/>
            <a:ext cx="4616227" cy="3874497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hthoek 8"/>
          <p:cNvSpPr/>
          <p:nvPr/>
        </p:nvSpPr>
        <p:spPr>
          <a:xfrm>
            <a:off x="4800599" y="2766584"/>
            <a:ext cx="1774371" cy="1184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254" y="4341890"/>
            <a:ext cx="4358888" cy="219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hoek 7"/>
          <p:cNvSpPr/>
          <p:nvPr/>
        </p:nvSpPr>
        <p:spPr>
          <a:xfrm>
            <a:off x="3592968" y="4362146"/>
            <a:ext cx="1207632" cy="9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Rechte verbindingslijn 2"/>
          <p:cNvCxnSpPr/>
          <p:nvPr/>
        </p:nvCxnSpPr>
        <p:spPr>
          <a:xfrm>
            <a:off x="4669971" y="5998029"/>
            <a:ext cx="6946029" cy="15240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3396340" y="3778286"/>
            <a:ext cx="5236031" cy="90257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9371" y="206366"/>
            <a:ext cx="3831771" cy="221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39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4" y="0"/>
            <a:ext cx="12311743" cy="731675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234543" y="1360715"/>
            <a:ext cx="3624943" cy="2155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 rot="20422293">
            <a:off x="6237511" y="2967470"/>
            <a:ext cx="2253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FF00"/>
                </a:solidFill>
                <a:cs typeface="Adobe Arabic" panose="02040503050201020203" pitchFamily="18" charset="-78"/>
              </a:rPr>
              <a:t>Bulkheuvelsestraat</a:t>
            </a:r>
            <a:endParaRPr lang="nl-NL" sz="1600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047963" y="3516087"/>
            <a:ext cx="164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  <a:latin typeface="+mj-lt"/>
                <a:cs typeface="Adobe Arabic" panose="02040503050201020203" pitchFamily="18" charset="-78"/>
              </a:rPr>
              <a:t>De </a:t>
            </a:r>
            <a:r>
              <a:rPr lang="nl-NL" sz="1200" dirty="0" err="1" smtClean="0">
                <a:solidFill>
                  <a:srgbClr val="FFFF00"/>
                </a:solidFill>
                <a:latin typeface="+mj-lt"/>
                <a:cs typeface="Adobe Arabic" panose="02040503050201020203" pitchFamily="18" charset="-78"/>
              </a:rPr>
              <a:t>Hucht</a:t>
            </a:r>
            <a:endParaRPr lang="nl-NL" sz="1200" dirty="0">
              <a:solidFill>
                <a:srgbClr val="FFFF00"/>
              </a:solidFill>
              <a:latin typeface="+mj-lt"/>
              <a:cs typeface="Adobe Arabic" panose="02040503050201020203" pitchFamily="18" charset="-78"/>
            </a:endParaRPr>
          </a:p>
        </p:txBody>
      </p:sp>
      <p:sp>
        <p:nvSpPr>
          <p:cNvPr id="10" name="Tekstvak 9"/>
          <p:cNvSpPr txBox="1"/>
          <p:nvPr/>
        </p:nvSpPr>
        <p:spPr>
          <a:xfrm rot="20712061">
            <a:off x="5424245" y="1002018"/>
            <a:ext cx="164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  <a:cs typeface="Adobe Arabic" panose="02040503050201020203" pitchFamily="18" charset="-78"/>
              </a:rPr>
              <a:t>Bommelweg</a:t>
            </a:r>
            <a:endParaRPr lang="nl-NL" sz="1200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691706" y="1881861"/>
            <a:ext cx="164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FFFF00"/>
                </a:solidFill>
                <a:cs typeface="Adobe Arabic" panose="02040503050201020203" pitchFamily="18" charset="-78"/>
              </a:rPr>
              <a:t>De </a:t>
            </a:r>
            <a:r>
              <a:rPr lang="nl-NL" sz="1400" b="1" dirty="0" err="1" smtClean="0">
                <a:solidFill>
                  <a:srgbClr val="FFFF00"/>
                </a:solidFill>
                <a:cs typeface="Adobe Arabic" panose="02040503050201020203" pitchFamily="18" charset="-78"/>
              </a:rPr>
              <a:t>Steendert</a:t>
            </a:r>
            <a:endParaRPr lang="nl-NL" sz="1400" b="1" dirty="0">
              <a:solidFill>
                <a:srgbClr val="FFFF00"/>
              </a:solidFill>
              <a:cs typeface="Adobe Arabic" panose="02040503050201020203" pitchFamily="18" charset="-78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177530" y="2477169"/>
            <a:ext cx="81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accent5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(</a:t>
            </a:r>
            <a:r>
              <a:rPr lang="nl-NL" sz="12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1998)</a:t>
            </a:r>
            <a:endParaRPr lang="nl-NL" sz="1200" dirty="0">
              <a:solidFill>
                <a:schemeClr val="accent5">
                  <a:lumMod val="20000"/>
                  <a:lumOff val="80000"/>
                </a:schemeClr>
              </a:solidFill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47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119258" y="1878770"/>
            <a:ext cx="4735286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2 – vp BRONSTIJD + IJZERTIJD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Restgeul en </a:t>
            </a:r>
            <a:r>
              <a:rPr lang="nl-NL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crevasse</a:t>
            </a:r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 OCHTEN stroomgordel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Vondsten – nederzettingsmateriaal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(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aardewerk, bot, verbrand leem en kookstenen)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Sporen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-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kuilen en paalgaten</a:t>
            </a:r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83" y="1659532"/>
            <a:ext cx="5877601" cy="4933195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kstvak 12"/>
          <p:cNvSpPr txBox="1"/>
          <p:nvPr/>
        </p:nvSpPr>
        <p:spPr>
          <a:xfrm>
            <a:off x="2352000" y="5551712"/>
            <a:ext cx="652457" cy="184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2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2</a:t>
            </a:r>
            <a:endParaRPr lang="nl-NL" sz="1200" dirty="0" smtClean="0">
              <a:latin typeface="Lato" panose="020F0502020204030203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299056" y="1659532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3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888372" y="4920340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1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7119258" y="3370113"/>
            <a:ext cx="4735286" cy="110799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3 – vp IJZERTIJD</a:t>
            </a:r>
          </a:p>
          <a:p>
            <a:r>
              <a:rPr lang="nl-NL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Crevasse</a:t>
            </a:r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 OCHTEN stroomgordel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Vondsten – 1 scherf!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Sporen – Enkele paalgaten en een greppel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7119258" y="4637398"/>
            <a:ext cx="4735286" cy="1661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Details 1 en 4 – vp ROMEINSE TIJD</a:t>
            </a:r>
          </a:p>
          <a:p>
            <a:r>
              <a:rPr lang="nl-NL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Crevasse</a:t>
            </a:r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 (1) noordzijde natuurlijke barrière nederzetting en zuidelijke restgeul (4)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Vondsten – veel materiaal in de geul en nederzettingsresten bij 1 (kikkerbotjes!)</a:t>
            </a: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Sporen – kring en erfgreppels, 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5649689" y="5474768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4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56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83" y="1659532"/>
            <a:ext cx="5877601" cy="4933195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kstvak 12"/>
          <p:cNvSpPr txBox="1"/>
          <p:nvPr/>
        </p:nvSpPr>
        <p:spPr>
          <a:xfrm>
            <a:off x="2352000" y="5551712"/>
            <a:ext cx="652457" cy="184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2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2</a:t>
            </a:r>
            <a:endParaRPr lang="nl-NL" sz="1200" dirty="0" smtClean="0">
              <a:latin typeface="Lato" panose="020F0502020204030203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299056" y="1659532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3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888372" y="4920340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1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7249887" y="1278532"/>
            <a:ext cx="2514599" cy="276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Bijzondere vondsten (1)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5649689" y="5474768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4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3" name="Stroomdiagram: Verbindingslijn 2"/>
          <p:cNvSpPr/>
          <p:nvPr/>
        </p:nvSpPr>
        <p:spPr>
          <a:xfrm>
            <a:off x="6068786" y="5779921"/>
            <a:ext cx="119743" cy="1197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troomdiagram: Verbindingslijn 11"/>
          <p:cNvSpPr/>
          <p:nvPr/>
        </p:nvSpPr>
        <p:spPr>
          <a:xfrm>
            <a:off x="4566556" y="4615146"/>
            <a:ext cx="119743" cy="11974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Stroomdiagram: Verbindingslijn 14"/>
          <p:cNvSpPr/>
          <p:nvPr/>
        </p:nvSpPr>
        <p:spPr>
          <a:xfrm>
            <a:off x="7092044" y="1861055"/>
            <a:ext cx="119743" cy="11974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7402287" y="1782426"/>
            <a:ext cx="1502227" cy="246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kikkerbotten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18" name="Stroomdiagram: Verbindingslijn 17"/>
          <p:cNvSpPr/>
          <p:nvPr/>
        </p:nvSpPr>
        <p:spPr>
          <a:xfrm>
            <a:off x="7102934" y="2154974"/>
            <a:ext cx="119743" cy="119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7413172" y="2089658"/>
            <a:ext cx="832750" cy="246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Tubulus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</a:t>
            </a:r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1" y="2507627"/>
            <a:ext cx="1779310" cy="133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514" y="1744170"/>
            <a:ext cx="1279738" cy="130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Stroomdiagram: Verbindingslijn 22"/>
          <p:cNvSpPr/>
          <p:nvPr/>
        </p:nvSpPr>
        <p:spPr>
          <a:xfrm>
            <a:off x="4599214" y="4484519"/>
            <a:ext cx="119743" cy="119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Stroomdiagram: Verbindingslijn 23"/>
          <p:cNvSpPr/>
          <p:nvPr/>
        </p:nvSpPr>
        <p:spPr>
          <a:xfrm>
            <a:off x="7113809" y="4092631"/>
            <a:ext cx="119743" cy="1197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7391400" y="4028110"/>
            <a:ext cx="4713513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Waterput met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wijnton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(datering hout 64 AD), plankje inscriptie Caius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Iulius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Tippio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, de tonmaker</a:t>
            </a:r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036" y="4493062"/>
            <a:ext cx="3025723" cy="193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383" y="4604110"/>
            <a:ext cx="2431488" cy="163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495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83" y="1659532"/>
            <a:ext cx="5877601" cy="4933195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kstvak 12"/>
          <p:cNvSpPr txBox="1"/>
          <p:nvPr/>
        </p:nvSpPr>
        <p:spPr>
          <a:xfrm>
            <a:off x="2352000" y="5551712"/>
            <a:ext cx="652457" cy="184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2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2</a:t>
            </a:r>
            <a:endParaRPr lang="nl-NL" sz="1200" dirty="0" smtClean="0">
              <a:latin typeface="Lato" panose="020F0502020204030203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299056" y="1659532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3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888372" y="4920340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1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7249887" y="1278532"/>
            <a:ext cx="2514599" cy="276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Bijzondere vondsten (2)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5649689" y="5474768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4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3" name="Stroomdiagram: Verbindingslijn 2"/>
          <p:cNvSpPr/>
          <p:nvPr/>
        </p:nvSpPr>
        <p:spPr>
          <a:xfrm>
            <a:off x="6068786" y="5779921"/>
            <a:ext cx="119743" cy="1197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troomdiagram: Verbindingslijn 11"/>
          <p:cNvSpPr/>
          <p:nvPr/>
        </p:nvSpPr>
        <p:spPr>
          <a:xfrm>
            <a:off x="4566556" y="4615146"/>
            <a:ext cx="119743" cy="11974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Stroomdiagram: Verbindingslijn 14"/>
          <p:cNvSpPr/>
          <p:nvPr/>
        </p:nvSpPr>
        <p:spPr>
          <a:xfrm>
            <a:off x="7092044" y="1861055"/>
            <a:ext cx="119743" cy="1197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Stroomdiagram: Verbindingslijn 22"/>
          <p:cNvSpPr/>
          <p:nvPr/>
        </p:nvSpPr>
        <p:spPr>
          <a:xfrm>
            <a:off x="4599214" y="4484519"/>
            <a:ext cx="119743" cy="119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7402286" y="1782426"/>
            <a:ext cx="4033899" cy="1231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Schrijfplankje (83 na Chr. – schuldbewijs/juridisch bewijs Lucius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Iunius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Norbanus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aankoop 9 koeien IX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boves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)</a:t>
            </a:r>
          </a:p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Parallellen </a:t>
            </a:r>
            <a:r>
              <a:rPr lang="nl-NL" sz="1600" dirty="0" err="1" smtClean="0">
                <a:solidFill>
                  <a:srgbClr val="00B050"/>
                </a:solidFill>
                <a:latin typeface="Lato" panose="020F0502020204030203" pitchFamily="34" charset="0"/>
              </a:rPr>
              <a:t>Tolsum</a:t>
            </a:r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 (Fr.) en Limes gebied (Alphen ad Rijn, Vechten, Valkenburg ZH)</a:t>
            </a:r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31" y="3153726"/>
            <a:ext cx="4104655" cy="274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81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6337631" y="554489"/>
            <a:ext cx="3818739" cy="1384995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1999 </a:t>
            </a:r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– </a:t>
            </a:r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Uitbreiding zuidoostkant</a:t>
            </a:r>
            <a:endParaRPr lang="nl-NL" dirty="0" smtClean="0">
              <a:solidFill>
                <a:srgbClr val="00B050"/>
              </a:solidFill>
              <a:latin typeface="Lato" panose="020F0502020204030203" pitchFamily="34" charset="0"/>
            </a:endParaRPr>
          </a:p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Vervolg onderzoek Romeinse vindplaats</a:t>
            </a:r>
            <a:endParaRPr lang="nl-NL" dirty="0" smtClean="0">
              <a:solidFill>
                <a:srgbClr val="00B050"/>
              </a:solidFill>
              <a:latin typeface="Lato" panose="020F0502020204030203" pitchFamily="34" charset="0"/>
            </a:endParaRPr>
          </a:p>
          <a:p>
            <a:endParaRPr lang="nl-NL" dirty="0" smtClean="0">
              <a:latin typeface="Lato" panose="020F0502020204030203" pitchFamily="34" charset="0"/>
            </a:endParaRPr>
          </a:p>
          <a:p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31" y="254500"/>
            <a:ext cx="4616227" cy="387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905" y="2093774"/>
            <a:ext cx="5525583" cy="448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kstvak 10"/>
          <p:cNvSpPr txBox="1"/>
          <p:nvPr/>
        </p:nvSpPr>
        <p:spPr>
          <a:xfrm>
            <a:off x="8817430" y="2432418"/>
            <a:ext cx="2514599" cy="276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  <a:latin typeface="Lato" panose="020F0502020204030203" pitchFamily="34" charset="0"/>
              </a:rPr>
              <a:t>Bijzondere vondsten (3)</a:t>
            </a:r>
            <a:endParaRPr lang="nl-NL" dirty="0" smtClean="0">
              <a:latin typeface="Lato" panose="020F0502020204030203" pitchFamily="34" charset="0"/>
            </a:endParaRPr>
          </a:p>
        </p:txBody>
      </p:sp>
      <p:sp>
        <p:nvSpPr>
          <p:cNvPr id="12" name="Stroomdiagram: Verbindingslijn 11"/>
          <p:cNvSpPr/>
          <p:nvPr/>
        </p:nvSpPr>
        <p:spPr>
          <a:xfrm>
            <a:off x="8561607" y="2971401"/>
            <a:ext cx="119743" cy="11974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troomdiagram: Verbindingslijn 12"/>
          <p:cNvSpPr/>
          <p:nvPr/>
        </p:nvSpPr>
        <p:spPr>
          <a:xfrm>
            <a:off x="5187034" y="4212376"/>
            <a:ext cx="119743" cy="11974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4920676" y="3429000"/>
            <a:ext cx="652457" cy="169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1100" dirty="0" smtClean="0">
                <a:solidFill>
                  <a:srgbClr val="00B050"/>
                </a:solidFill>
                <a:latin typeface="Lato" panose="020F0502020204030203" pitchFamily="34" charset="0"/>
              </a:rPr>
              <a:t>Detail 4</a:t>
            </a:r>
            <a:endParaRPr lang="nl-NL" sz="1100" dirty="0" smtClean="0">
              <a:latin typeface="Lato" panose="020F0502020204030203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8817430" y="2908161"/>
            <a:ext cx="3037113" cy="984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Verbrande leem, houtskool en as (afgebrande boerderij!)</a:t>
            </a:r>
          </a:p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Munten, haarnaald, mantelspeld, zwaardschedebeslag en sleutel</a:t>
            </a:r>
            <a:endParaRPr lang="nl-NL" dirty="0" smtClean="0">
              <a:latin typeface="Lato" panose="020F050202020403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9389" y="4009254"/>
            <a:ext cx="1870679" cy="27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hoek 15"/>
          <p:cNvSpPr/>
          <p:nvPr/>
        </p:nvSpPr>
        <p:spPr>
          <a:xfrm>
            <a:off x="3243943" y="4920343"/>
            <a:ext cx="2062834" cy="14913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4346976" y="6043779"/>
            <a:ext cx="1226157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0000"/>
                </a:solidFill>
                <a:latin typeface="Lato" panose="020F0502020204030203" pitchFamily="34" charset="0"/>
              </a:rPr>
              <a:t>Boerderij</a:t>
            </a:r>
            <a:endParaRPr lang="nl-NL" sz="1600" dirty="0" smtClean="0">
              <a:solidFill>
                <a:srgbClr val="000000"/>
              </a:solidFill>
              <a:latin typeface="Lato" panose="020F0502020204030203" pitchFamily="34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49" y="4504582"/>
            <a:ext cx="2663981" cy="176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kstvak 18"/>
          <p:cNvSpPr txBox="1"/>
          <p:nvPr/>
        </p:nvSpPr>
        <p:spPr>
          <a:xfrm>
            <a:off x="233149" y="6455577"/>
            <a:ext cx="2285336" cy="246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rgbClr val="00B050"/>
                </a:solidFill>
                <a:latin typeface="Lato" panose="020F0502020204030203" pitchFamily="34" charset="0"/>
              </a:rPr>
              <a:t>Unster (schuifbalans)</a:t>
            </a:r>
            <a:endParaRPr lang="nl-NL" sz="1600" dirty="0" smtClean="0">
              <a:latin typeface="Lato" panose="020F0502020204030203" pitchFamily="34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3613" y="5087557"/>
            <a:ext cx="1324129" cy="132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527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202676"/>
            <a:ext cx="5669992" cy="611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2" y="1866506"/>
            <a:ext cx="4024108" cy="436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9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vlochten riv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05" y="1775316"/>
            <a:ext cx="4962623" cy="37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656" y="1775316"/>
            <a:ext cx="3704816" cy="37219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20" y="1775316"/>
            <a:ext cx="3747996" cy="37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07E69D-2878-4D78-86E7-FD1EDBD4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16" y="1434112"/>
            <a:ext cx="10420680" cy="512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2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19" y="-43545"/>
            <a:ext cx="12312000" cy="6824535"/>
          </a:xfrm>
        </p:spPr>
      </p:pic>
      <p:sp>
        <p:nvSpPr>
          <p:cNvPr id="6" name="Tekstvak 5"/>
          <p:cNvSpPr txBox="1"/>
          <p:nvPr/>
        </p:nvSpPr>
        <p:spPr>
          <a:xfrm>
            <a:off x="9821067" y="676596"/>
            <a:ext cx="1908089" cy="559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Rivierenkaart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45510" y="772886"/>
            <a:ext cx="30217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smtClean="0">
                <a:latin typeface="Lato" panose="020F0502020204030203" pitchFamily="34" charset="0"/>
              </a:rPr>
              <a:t>Gemeente West Betuwe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866094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3" y="-7534"/>
            <a:ext cx="12240000" cy="6797253"/>
          </a:xfrm>
        </p:spPr>
      </p:pic>
      <p:sp>
        <p:nvSpPr>
          <p:cNvPr id="3" name="Tekstvak 2"/>
          <p:cNvSpPr txBox="1"/>
          <p:nvPr/>
        </p:nvSpPr>
        <p:spPr>
          <a:xfrm>
            <a:off x="796351" y="817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9374031" y="956198"/>
            <a:ext cx="268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Lato" panose="020F0502020204030203" pitchFamily="34" charset="0"/>
              </a:rPr>
              <a:t>bronstijd </a:t>
            </a:r>
          </a:p>
          <a:p>
            <a:r>
              <a:rPr lang="nl-NL" dirty="0">
                <a:latin typeface="Lato" panose="020F0502020204030203" pitchFamily="34" charset="0"/>
              </a:rPr>
              <a:t>(2000-800 voor Chr.)</a:t>
            </a:r>
          </a:p>
        </p:txBody>
      </p:sp>
    </p:spTree>
    <p:extLst>
      <p:ext uri="{BB962C8B-B14F-4D97-AF65-F5344CB8AC3E}">
        <p14:creationId xmlns:p14="http://schemas.microsoft.com/office/powerpoint/2010/main" val="1009452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9374031" y="956198"/>
            <a:ext cx="268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Lato" panose="020F0502020204030203" pitchFamily="34" charset="0"/>
              </a:rPr>
              <a:t>bronstijd </a:t>
            </a:r>
          </a:p>
          <a:p>
            <a:r>
              <a:rPr lang="nl-NL" dirty="0">
                <a:latin typeface="Lato" panose="020F0502020204030203" pitchFamily="34" charset="0"/>
              </a:rPr>
              <a:t>(2000-800 voor Chr.)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8" y="1689577"/>
            <a:ext cx="5531438" cy="287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809" y="1835740"/>
            <a:ext cx="4244752" cy="403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744" y="4016829"/>
            <a:ext cx="4191280" cy="253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894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Vonds</a:t>
            </a:r>
            <a:endParaRPr lang="nl-NL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3" y="5613"/>
            <a:ext cx="12240000" cy="6770958"/>
          </a:xfrm>
        </p:spPr>
      </p:pic>
      <p:sp>
        <p:nvSpPr>
          <p:cNvPr id="4" name="Tekstvak 3"/>
          <p:cNvSpPr txBox="1"/>
          <p:nvPr/>
        </p:nvSpPr>
        <p:spPr>
          <a:xfrm>
            <a:off x="883437" y="1321698"/>
            <a:ext cx="2733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Vondsten/bewoning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374031" y="956198"/>
            <a:ext cx="268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Lato" panose="020F0502020204030203" pitchFamily="34" charset="0"/>
              </a:rPr>
              <a:t>ijzertijd </a:t>
            </a:r>
            <a:endParaRPr lang="nl-NL" dirty="0">
              <a:latin typeface="Lato" panose="020F0502020204030203" pitchFamily="34" charset="0"/>
            </a:endParaRPr>
          </a:p>
          <a:p>
            <a:r>
              <a:rPr lang="nl-NL" dirty="0" smtClean="0">
                <a:latin typeface="Lato" panose="020F0502020204030203" pitchFamily="34" charset="0"/>
              </a:rPr>
              <a:t>(800-12 </a:t>
            </a:r>
            <a:r>
              <a:rPr lang="nl-NL" dirty="0">
                <a:latin typeface="Lato" panose="020F0502020204030203" pitchFamily="34" charset="0"/>
              </a:rPr>
              <a:t>voor Chr.)</a:t>
            </a:r>
          </a:p>
        </p:txBody>
      </p:sp>
    </p:spTree>
    <p:extLst>
      <p:ext uri="{BB962C8B-B14F-4D97-AF65-F5344CB8AC3E}">
        <p14:creationId xmlns:p14="http://schemas.microsoft.com/office/powerpoint/2010/main" val="4113246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-INDELINGEN">
  <a:themeElements>
    <a:clrScheme name="Veluwe">
      <a:dk1>
        <a:sysClr val="windowText" lastClr="000000"/>
      </a:dk1>
      <a:lt1>
        <a:sysClr val="window" lastClr="FFFFFF"/>
      </a:lt1>
      <a:dk2>
        <a:srgbClr val="009FE3"/>
      </a:dk2>
      <a:lt2>
        <a:srgbClr val="E7E6E6"/>
      </a:lt2>
      <a:accent1>
        <a:srgbClr val="009FE3"/>
      </a:accent1>
      <a:accent2>
        <a:srgbClr val="00628B"/>
      </a:accent2>
      <a:accent3>
        <a:srgbClr val="76B82A"/>
      </a:accent3>
      <a:accent4>
        <a:srgbClr val="53821D"/>
      </a:accent4>
      <a:accent5>
        <a:srgbClr val="893A2A"/>
      </a:accent5>
      <a:accent6>
        <a:srgbClr val="64351E"/>
      </a:accent6>
      <a:hlink>
        <a:srgbClr val="009FE3"/>
      </a:hlink>
      <a:folHlink>
        <a:srgbClr val="009FE3"/>
      </a:folHlink>
    </a:clrScheme>
    <a:fontScheme name="Aangepast 30">
      <a:majorFont>
        <a:latin typeface="Lato Light"/>
        <a:ea typeface=""/>
        <a:cs typeface=""/>
      </a:majorFont>
      <a:minorFont>
        <a:latin typeface="Lat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PS VOOR SAMENSTELLEN PRESENTATIE">
  <a:themeElements>
    <a:clrScheme name="Aangepast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N_presentatie_Waarden_Verwachtinskaarten_2013okt">
  <a:themeElements>
    <a:clrScheme name="Kleurenschema Omgevingsdienst Regio Nijmegen">
      <a:dk1>
        <a:sysClr val="windowText" lastClr="000000"/>
      </a:dk1>
      <a:lt1>
        <a:sysClr val="window" lastClr="FFFFFF"/>
      </a:lt1>
      <a:dk2>
        <a:srgbClr val="44C8F5"/>
      </a:dk2>
      <a:lt2>
        <a:srgbClr val="FFFFFF"/>
      </a:lt2>
      <a:accent1>
        <a:srgbClr val="005868"/>
      </a:accent1>
      <a:accent2>
        <a:srgbClr val="338638"/>
      </a:accent2>
      <a:accent3>
        <a:srgbClr val="6D6E71"/>
      </a:accent3>
      <a:accent4>
        <a:srgbClr val="00424E"/>
      </a:accent4>
      <a:accent5>
        <a:srgbClr val="266429"/>
      </a:accent5>
      <a:accent6>
        <a:srgbClr val="515254"/>
      </a:accent6>
      <a:hlink>
        <a:srgbClr val="000000"/>
      </a:hlink>
      <a:folHlink>
        <a:srgbClr val="000000"/>
      </a:folHlink>
    </a:clrScheme>
    <a:fontScheme name="Lettertype Omgevingsdienst Regio Nijme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group id="Footer" label="Voettekst">
          <button idMso="HeaderFooterInsert" size="large"/>
        </group>
        <group id="Text" label="Tekst">
          <button idMso="PasteTextOnly" size="large"/>
          <button idMso="IndentDecrease" label="Vorige tekstopmaak" size="large"/>
          <button idMso="IndentIncrease" label="Volgende tekstopmaak" size="large"/>
          <!--	<gallery idMso="FontColorPicker" size="large"  /> -->
        </group>
        <!-- <group id="Tabel" label="Tabel">
					<splitButton idMso="TableBordersMenu" />
					<gallery idMso="TableBorderPenColorPicker" />
					<gallery idMso="ShadingColorPicker" />
					<comboBox idMso="FontSize" label="Tekengrootte" />
					<control idMso="FormatPainter" label="Opmaak kopiëren/plakken"  />
					<gallery idMso="TableCellMarginsGallery" />
				</group>
				<group id="Beeld" label="Beeld">
					<checkBox idMso="GuidesShowHide" /> 
					<button idMso="ZoomFitToWindow" />
					<button idMso="ZoomDialog" />
				</group>-->
        <group id="Picture" label="Foto's">
          <button idMso="PictureFillCrop" label="Foto bijsnijden" size="large"/>
          <button idMso="ObjectSendToBack" size="large"/>
          <button idMso="ObjectBringToFront" size="large"/>
          <!--	<button idMso="PictureInsertFromFilePowerPoint"/> -->
          <!--	<button idMso="PictureFitCrop" size="large"/>-->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otalTime>4800</TotalTime>
  <Words>428</Words>
  <Application>Microsoft Office PowerPoint</Application>
  <PresentationFormat>Breedbeeld</PresentationFormat>
  <Paragraphs>103</Paragraphs>
  <Slides>23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23</vt:i4>
      </vt:variant>
    </vt:vector>
  </HeadingPairs>
  <TitlesOfParts>
    <vt:vector size="37" baseType="lpstr">
      <vt:lpstr>Verdana</vt:lpstr>
      <vt:lpstr>Arial Rounded MT Bold</vt:lpstr>
      <vt:lpstr>Adobe Arabic</vt:lpstr>
      <vt:lpstr>Lato Light</vt:lpstr>
      <vt:lpstr>Tahoma</vt:lpstr>
      <vt:lpstr>Lato</vt:lpstr>
      <vt:lpstr>Arial Black</vt:lpstr>
      <vt:lpstr>Arial</vt:lpstr>
      <vt:lpstr>Calibri Light</vt:lpstr>
      <vt:lpstr>Calibri</vt:lpstr>
      <vt:lpstr>Segoe UI Semibold</vt:lpstr>
      <vt:lpstr>DIA-INDELINGEN</vt:lpstr>
      <vt:lpstr>TIPS VOOR SAMENSTELLEN PRESENTATIE</vt:lpstr>
      <vt:lpstr>AWN_presentatie_Waarden_Verwachtinskaarten_2013okt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Vonds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Bode</dc:creator>
  <cp:lastModifiedBy>Huib Jan van Oort</cp:lastModifiedBy>
  <cp:revision>327</cp:revision>
  <cp:lastPrinted>2022-11-21T15:27:27Z</cp:lastPrinted>
  <dcterms:created xsi:type="dcterms:W3CDTF">2018-07-12T13:51:50Z</dcterms:created>
  <dcterms:modified xsi:type="dcterms:W3CDTF">2022-12-07T16:43:30Z</dcterms:modified>
</cp:coreProperties>
</file>